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slides/slide308.xml" ContentType="application/vnd.openxmlformats-officedocument.presentationml.slide+xml"/>
  <Override PartName="/ppt/slides/slide31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34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33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327.xml" ContentType="application/vnd.openxmlformats-officedocument.presentationml.slide+xml"/>
  <Override PartName="/ppt/slides/slide338.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34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theme/theme4.xml" ContentType="application/vnd.openxmlformats-officedocument.them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Layouts/slideLayout12.xml" ContentType="application/vnd.openxmlformats-officedocument.presentationml.slideLayout+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Layouts/slideLayout20.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51"/>
  </p:notesMasterIdLst>
  <p:handoutMasterIdLst>
    <p:handoutMasterId r:id="rId352"/>
  </p:handoutMasterIdLst>
  <p:sldIdLst>
    <p:sldId id="1907" r:id="rId3"/>
    <p:sldId id="1052" r:id="rId4"/>
    <p:sldId id="1051" r:id="rId5"/>
    <p:sldId id="1906" r:id="rId6"/>
    <p:sldId id="527" r:id="rId7"/>
    <p:sldId id="274" r:id="rId8"/>
    <p:sldId id="906" r:id="rId9"/>
    <p:sldId id="1076" r:id="rId10"/>
    <p:sldId id="1077" r:id="rId11"/>
    <p:sldId id="1078" r:id="rId12"/>
    <p:sldId id="1079" r:id="rId13"/>
    <p:sldId id="1081" r:id="rId14"/>
    <p:sldId id="1082" r:id="rId15"/>
    <p:sldId id="1466" r:id="rId16"/>
    <p:sldId id="740" r:id="rId17"/>
    <p:sldId id="823" r:id="rId18"/>
    <p:sldId id="1124" r:id="rId19"/>
    <p:sldId id="1053" r:id="rId20"/>
    <p:sldId id="1467" r:id="rId21"/>
    <p:sldId id="1125" r:id="rId22"/>
    <p:sldId id="1785" r:id="rId23"/>
    <p:sldId id="1786" r:id="rId24"/>
    <p:sldId id="1791" r:id="rId25"/>
    <p:sldId id="1790" r:id="rId26"/>
    <p:sldId id="1468" r:id="rId27"/>
    <p:sldId id="1128" r:id="rId28"/>
    <p:sldId id="1472" r:id="rId29"/>
    <p:sldId id="1473" r:id="rId30"/>
    <p:sldId id="1471" r:id="rId31"/>
    <p:sldId id="1130" r:id="rId32"/>
    <p:sldId id="828" r:id="rId33"/>
    <p:sldId id="1474" r:id="rId34"/>
    <p:sldId id="1475" r:id="rId35"/>
    <p:sldId id="1476" r:id="rId36"/>
    <p:sldId id="1477" r:id="rId37"/>
    <p:sldId id="1787" r:id="rId38"/>
    <p:sldId id="1792" r:id="rId39"/>
    <p:sldId id="1793" r:id="rId40"/>
    <p:sldId id="1788" r:id="rId41"/>
    <p:sldId id="1794" r:id="rId42"/>
    <p:sldId id="1789" r:id="rId43"/>
    <p:sldId id="1069" r:id="rId44"/>
    <p:sldId id="1256" r:id="rId45"/>
    <p:sldId id="1070" r:id="rId46"/>
    <p:sldId id="1071" r:id="rId47"/>
    <p:sldId id="1261" r:id="rId48"/>
    <p:sldId id="1795" r:id="rId49"/>
    <p:sldId id="1478" r:id="rId50"/>
    <p:sldId id="1479" r:id="rId51"/>
    <p:sldId id="1480" r:id="rId52"/>
    <p:sldId id="1481" r:id="rId53"/>
    <p:sldId id="1482" r:id="rId54"/>
    <p:sldId id="1483" r:id="rId55"/>
    <p:sldId id="1484" r:id="rId56"/>
    <p:sldId id="1485" r:id="rId57"/>
    <p:sldId id="1486" r:id="rId58"/>
    <p:sldId id="1487" r:id="rId59"/>
    <p:sldId id="1489" r:id="rId60"/>
    <p:sldId id="1490" r:id="rId61"/>
    <p:sldId id="1492" r:id="rId62"/>
    <p:sldId id="1796" r:id="rId63"/>
    <p:sldId id="1797" r:id="rId64"/>
    <p:sldId id="1493" r:id="rId65"/>
    <p:sldId id="1494" r:id="rId66"/>
    <p:sldId id="1495" r:id="rId67"/>
    <p:sldId id="1496" r:id="rId68"/>
    <p:sldId id="1497" r:id="rId69"/>
    <p:sldId id="1498" r:id="rId70"/>
    <p:sldId id="1501" r:id="rId71"/>
    <p:sldId id="1502" r:id="rId72"/>
    <p:sldId id="1503" r:id="rId73"/>
    <p:sldId id="1509" r:id="rId74"/>
    <p:sldId id="1510" r:id="rId75"/>
    <p:sldId id="1800" r:id="rId76"/>
    <p:sldId id="1803" r:id="rId77"/>
    <p:sldId id="1804" r:id="rId78"/>
    <p:sldId id="1805" r:id="rId79"/>
    <p:sldId id="1899" r:id="rId80"/>
    <p:sldId id="1900" r:id="rId81"/>
    <p:sldId id="1504" r:id="rId82"/>
    <p:sldId id="1505" r:id="rId83"/>
    <p:sldId id="1506" r:id="rId84"/>
    <p:sldId id="1507" r:id="rId85"/>
    <p:sldId id="1508" r:id="rId86"/>
    <p:sldId id="1806" r:id="rId87"/>
    <p:sldId id="1512" r:id="rId88"/>
    <p:sldId id="1513" r:id="rId89"/>
    <p:sldId id="1514" r:id="rId90"/>
    <p:sldId id="1515" r:id="rId91"/>
    <p:sldId id="1516" r:id="rId92"/>
    <p:sldId id="1517" r:id="rId93"/>
    <p:sldId id="1518" r:id="rId94"/>
    <p:sldId id="1519" r:id="rId95"/>
    <p:sldId id="1540" r:id="rId96"/>
    <p:sldId id="1520" r:id="rId97"/>
    <p:sldId id="1541" r:id="rId98"/>
    <p:sldId id="1542" r:id="rId99"/>
    <p:sldId id="1521" r:id="rId100"/>
    <p:sldId id="1815" r:id="rId101"/>
    <p:sldId id="1816" r:id="rId102"/>
    <p:sldId id="1524" r:id="rId103"/>
    <p:sldId id="1525" r:id="rId104"/>
    <p:sldId id="1526" r:id="rId105"/>
    <p:sldId id="1528" r:id="rId106"/>
    <p:sldId id="1529" r:id="rId107"/>
    <p:sldId id="1543" r:id="rId108"/>
    <p:sldId id="1544" r:id="rId109"/>
    <p:sldId id="1546" r:id="rId110"/>
    <p:sldId id="1530" r:id="rId111"/>
    <p:sldId id="1531" r:id="rId112"/>
    <p:sldId id="1533" r:id="rId113"/>
    <p:sldId id="1534" r:id="rId114"/>
    <p:sldId id="1847" r:id="rId115"/>
    <p:sldId id="1850" r:id="rId116"/>
    <p:sldId id="1852" r:id="rId117"/>
    <p:sldId id="1535" r:id="rId118"/>
    <p:sldId id="1536" r:id="rId119"/>
    <p:sldId id="1547" r:id="rId120"/>
    <p:sldId id="1538" r:id="rId121"/>
    <p:sldId id="1539" r:id="rId122"/>
    <p:sldId id="1807" r:id="rId123"/>
    <p:sldId id="1548" r:id="rId124"/>
    <p:sldId id="1549" r:id="rId125"/>
    <p:sldId id="1570" r:id="rId126"/>
    <p:sldId id="1571" r:id="rId127"/>
    <p:sldId id="1551" r:id="rId128"/>
    <p:sldId id="1819" r:id="rId129"/>
    <p:sldId id="1822" r:id="rId130"/>
    <p:sldId id="1573" r:id="rId131"/>
    <p:sldId id="1555" r:id="rId132"/>
    <p:sldId id="1574" r:id="rId133"/>
    <p:sldId id="1576" r:id="rId134"/>
    <p:sldId id="1561" r:id="rId135"/>
    <p:sldId id="1562" r:id="rId136"/>
    <p:sldId id="1563" r:id="rId137"/>
    <p:sldId id="1564" r:id="rId138"/>
    <p:sldId id="1577" r:id="rId139"/>
    <p:sldId id="1578" r:id="rId140"/>
    <p:sldId id="1579" r:id="rId141"/>
    <p:sldId id="1580" r:id="rId142"/>
    <p:sldId id="1853" r:id="rId143"/>
    <p:sldId id="1858" r:id="rId144"/>
    <p:sldId id="1565" r:id="rId145"/>
    <p:sldId id="1566" r:id="rId146"/>
    <p:sldId id="1567" r:id="rId147"/>
    <p:sldId id="1568" r:id="rId148"/>
    <p:sldId id="1569" r:id="rId149"/>
    <p:sldId id="1808" r:id="rId150"/>
    <p:sldId id="1613" r:id="rId151"/>
    <p:sldId id="1581" r:id="rId152"/>
    <p:sldId id="1583" r:id="rId153"/>
    <p:sldId id="1584" r:id="rId154"/>
    <p:sldId id="1585" r:id="rId155"/>
    <p:sldId id="1586" r:id="rId156"/>
    <p:sldId id="1588" r:id="rId157"/>
    <p:sldId id="1614" r:id="rId158"/>
    <p:sldId id="1589" r:id="rId159"/>
    <p:sldId id="1615" r:id="rId160"/>
    <p:sldId id="1592" r:id="rId161"/>
    <p:sldId id="1593" r:id="rId162"/>
    <p:sldId id="1595" r:id="rId163"/>
    <p:sldId id="1596" r:id="rId164"/>
    <p:sldId id="1823" r:id="rId165"/>
    <p:sldId id="1824" r:id="rId166"/>
    <p:sldId id="1617" r:id="rId167"/>
    <p:sldId id="1618" r:id="rId168"/>
    <p:sldId id="1601" r:id="rId169"/>
    <p:sldId id="1603" r:id="rId170"/>
    <p:sldId id="1604" r:id="rId171"/>
    <p:sldId id="1619" r:id="rId172"/>
    <p:sldId id="1620" r:id="rId173"/>
    <p:sldId id="1621" r:id="rId174"/>
    <p:sldId id="1859" r:id="rId175"/>
    <p:sldId id="1860" r:id="rId176"/>
    <p:sldId id="1608" r:id="rId177"/>
    <p:sldId id="1609" r:id="rId178"/>
    <p:sldId id="1610" r:id="rId179"/>
    <p:sldId id="1611" r:id="rId180"/>
    <p:sldId id="1612" r:id="rId181"/>
    <p:sldId id="1809" r:id="rId182"/>
    <p:sldId id="1622" r:id="rId183"/>
    <p:sldId id="1623" r:id="rId184"/>
    <p:sldId id="1624" r:id="rId185"/>
    <p:sldId id="1625" r:id="rId186"/>
    <p:sldId id="1626" r:id="rId187"/>
    <p:sldId id="1627" r:id="rId188"/>
    <p:sldId id="1628" r:id="rId189"/>
    <p:sldId id="1629" r:id="rId190"/>
    <p:sldId id="1630" r:id="rId191"/>
    <p:sldId id="1631" r:id="rId192"/>
    <p:sldId id="1632" r:id="rId193"/>
    <p:sldId id="1674" r:id="rId194"/>
    <p:sldId id="1633" r:id="rId195"/>
    <p:sldId id="1827" r:id="rId196"/>
    <p:sldId id="1828" r:id="rId197"/>
    <p:sldId id="1675" r:id="rId198"/>
    <p:sldId id="1635" r:id="rId199"/>
    <p:sldId id="1676" r:id="rId200"/>
    <p:sldId id="1636" r:id="rId201"/>
    <p:sldId id="1638" r:id="rId202"/>
    <p:sldId id="1639" r:id="rId203"/>
    <p:sldId id="1677" r:id="rId204"/>
    <p:sldId id="1641" r:id="rId205"/>
    <p:sldId id="1643" r:id="rId206"/>
    <p:sldId id="1644" r:id="rId207"/>
    <p:sldId id="1678" r:id="rId208"/>
    <p:sldId id="1645" r:id="rId209"/>
    <p:sldId id="1646" r:id="rId210"/>
    <p:sldId id="1865" r:id="rId211"/>
    <p:sldId id="1901" r:id="rId212"/>
    <p:sldId id="1868" r:id="rId213"/>
    <p:sldId id="1869" r:id="rId214"/>
    <p:sldId id="1647" r:id="rId215"/>
    <p:sldId id="1648" r:id="rId216"/>
    <p:sldId id="1649" r:id="rId217"/>
    <p:sldId id="1650" r:id="rId218"/>
    <p:sldId id="1651" r:id="rId219"/>
    <p:sldId id="1810" r:id="rId220"/>
    <p:sldId id="1652" r:id="rId221"/>
    <p:sldId id="1653" r:id="rId222"/>
    <p:sldId id="1654" r:id="rId223"/>
    <p:sldId id="1656" r:id="rId224"/>
    <p:sldId id="1895" r:id="rId225"/>
    <p:sldId id="1896" r:id="rId226"/>
    <p:sldId id="1679" r:id="rId227"/>
    <p:sldId id="1680" r:id="rId228"/>
    <p:sldId id="1661" r:id="rId229"/>
    <p:sldId id="1662" r:id="rId230"/>
    <p:sldId id="1663" r:id="rId231"/>
    <p:sldId id="1664" r:id="rId232"/>
    <p:sldId id="1665" r:id="rId233"/>
    <p:sldId id="1681" r:id="rId234"/>
    <p:sldId id="1871" r:id="rId235"/>
    <p:sldId id="1872" r:id="rId236"/>
    <p:sldId id="1875" r:id="rId237"/>
    <p:sldId id="1669" r:id="rId238"/>
    <p:sldId id="1670" r:id="rId239"/>
    <p:sldId id="1671" r:id="rId240"/>
    <p:sldId id="1672" r:id="rId241"/>
    <p:sldId id="1673" r:id="rId242"/>
    <p:sldId id="1811" r:id="rId243"/>
    <p:sldId id="1688" r:id="rId244"/>
    <p:sldId id="1689" r:id="rId245"/>
    <p:sldId id="1691" r:id="rId246"/>
    <p:sldId id="1692" r:id="rId247"/>
    <p:sldId id="1693" r:id="rId248"/>
    <p:sldId id="1694" r:id="rId249"/>
    <p:sldId id="1696" r:id="rId250"/>
    <p:sldId id="1697" r:id="rId251"/>
    <p:sldId id="1700" r:id="rId252"/>
    <p:sldId id="1701" r:id="rId253"/>
    <p:sldId id="1703" r:id="rId254"/>
    <p:sldId id="1704" r:id="rId255"/>
    <p:sldId id="1835" r:id="rId256"/>
    <p:sldId id="1836" r:id="rId257"/>
    <p:sldId id="1728" r:id="rId258"/>
    <p:sldId id="1708" r:id="rId259"/>
    <p:sldId id="1709" r:id="rId260"/>
    <p:sldId id="1711" r:id="rId261"/>
    <p:sldId id="1729" r:id="rId262"/>
    <p:sldId id="1730" r:id="rId263"/>
    <p:sldId id="1731" r:id="rId264"/>
    <p:sldId id="1902" r:id="rId265"/>
    <p:sldId id="1903" r:id="rId266"/>
    <p:sldId id="1716" r:id="rId267"/>
    <p:sldId id="1717" r:id="rId268"/>
    <p:sldId id="1718" r:id="rId269"/>
    <p:sldId id="1719" r:id="rId270"/>
    <p:sldId id="1720" r:id="rId271"/>
    <p:sldId id="1812" r:id="rId272"/>
    <p:sldId id="1721" r:id="rId273"/>
    <p:sldId id="1722" r:id="rId274"/>
    <p:sldId id="1723" r:id="rId275"/>
    <p:sldId id="1724" r:id="rId276"/>
    <p:sldId id="1725" r:id="rId277"/>
    <p:sldId id="1726" r:id="rId278"/>
    <p:sldId id="1727" r:id="rId279"/>
    <p:sldId id="1732" r:id="rId280"/>
    <p:sldId id="1733" r:id="rId281"/>
    <p:sldId id="1734" r:id="rId282"/>
    <p:sldId id="1772" r:id="rId283"/>
    <p:sldId id="1735" r:id="rId284"/>
    <p:sldId id="1736" r:id="rId285"/>
    <p:sldId id="1839" r:id="rId286"/>
    <p:sldId id="1840" r:id="rId287"/>
    <p:sldId id="1773" r:id="rId288"/>
    <p:sldId id="1774" r:id="rId289"/>
    <p:sldId id="1739" r:id="rId290"/>
    <p:sldId id="1741" r:id="rId291"/>
    <p:sldId id="1742" r:id="rId292"/>
    <p:sldId id="1775" r:id="rId293"/>
    <p:sldId id="1744" r:id="rId294"/>
    <p:sldId id="1745" r:id="rId295"/>
    <p:sldId id="1746" r:id="rId296"/>
    <p:sldId id="1747" r:id="rId297"/>
    <p:sldId id="1748" r:id="rId298"/>
    <p:sldId id="1776" r:id="rId299"/>
    <p:sldId id="1777" r:id="rId300"/>
    <p:sldId id="1749" r:id="rId301"/>
    <p:sldId id="1904" r:id="rId302"/>
    <p:sldId id="1905" r:id="rId303"/>
    <p:sldId id="1750" r:id="rId304"/>
    <p:sldId id="1751" r:id="rId305"/>
    <p:sldId id="1752" r:id="rId306"/>
    <p:sldId id="1753" r:id="rId307"/>
    <p:sldId id="1754" r:id="rId308"/>
    <p:sldId id="1813" r:id="rId309"/>
    <p:sldId id="1755" r:id="rId310"/>
    <p:sldId id="1756" r:id="rId311"/>
    <p:sldId id="1757" r:id="rId312"/>
    <p:sldId id="1784" r:id="rId313"/>
    <p:sldId id="1843" r:id="rId314"/>
    <p:sldId id="1844" r:id="rId315"/>
    <p:sldId id="1845" r:id="rId316"/>
    <p:sldId id="1778" r:id="rId317"/>
    <p:sldId id="1760" r:id="rId318"/>
    <p:sldId id="1781" r:id="rId319"/>
    <p:sldId id="1782" r:id="rId320"/>
    <p:sldId id="1783" r:id="rId321"/>
    <p:sldId id="1761" r:id="rId322"/>
    <p:sldId id="1780" r:id="rId323"/>
    <p:sldId id="1762" r:id="rId324"/>
    <p:sldId id="1765" r:id="rId325"/>
    <p:sldId id="1766" r:id="rId326"/>
    <p:sldId id="1779" r:id="rId327"/>
    <p:sldId id="1767" r:id="rId328"/>
    <p:sldId id="1768" r:id="rId329"/>
    <p:sldId id="1769" r:id="rId330"/>
    <p:sldId id="1770" r:id="rId331"/>
    <p:sldId id="1771" r:id="rId332"/>
    <p:sldId id="1814" r:id="rId333"/>
    <p:sldId id="1431" r:id="rId334"/>
    <p:sldId id="1432" r:id="rId335"/>
    <p:sldId id="1682" r:id="rId336"/>
    <p:sldId id="1683" r:id="rId337"/>
    <p:sldId id="1684" r:id="rId338"/>
    <p:sldId id="1435" r:id="rId339"/>
    <p:sldId id="1436" r:id="rId340"/>
    <p:sldId id="1437" r:id="rId341"/>
    <p:sldId id="1685" r:id="rId342"/>
    <p:sldId id="1439" r:id="rId343"/>
    <p:sldId id="1463" r:id="rId344"/>
    <p:sldId id="1441" r:id="rId345"/>
    <p:sldId id="1442" r:id="rId346"/>
    <p:sldId id="1464" r:id="rId347"/>
    <p:sldId id="1446" r:id="rId348"/>
    <p:sldId id="1686" r:id="rId349"/>
    <p:sldId id="1687" r:id="rId350"/>
  </p:sldIdLst>
  <p:sldSz cx="9144000" cy="6858000" type="screen4x3"/>
  <p:notesSz cx="6858000" cy="9144000"/>
  <p:defaultTextStyle>
    <a:defPPr>
      <a:defRPr lang="zh-CN"/>
    </a:defPPr>
    <a:lvl1pPr algn="l" rtl="0" fontAlgn="base">
      <a:spcBef>
        <a:spcPct val="0"/>
      </a:spcBef>
      <a:spcAft>
        <a:spcPct val="0"/>
      </a:spcAft>
      <a:defRPr sz="2400" b="1" kern="1200">
        <a:solidFill>
          <a:schemeClr val="tx1"/>
        </a:solidFill>
        <a:latin typeface="宋体" pitchFamily="2" charset="-122"/>
        <a:ea typeface="宋体" pitchFamily="2" charset="-122"/>
        <a:cs typeface="+mn-cs"/>
      </a:defRPr>
    </a:lvl1pPr>
    <a:lvl2pPr marL="457200" algn="l" rtl="0" fontAlgn="base">
      <a:spcBef>
        <a:spcPct val="0"/>
      </a:spcBef>
      <a:spcAft>
        <a:spcPct val="0"/>
      </a:spcAft>
      <a:defRPr sz="2400" b="1" kern="1200">
        <a:solidFill>
          <a:schemeClr val="tx1"/>
        </a:solidFill>
        <a:latin typeface="宋体" pitchFamily="2" charset="-122"/>
        <a:ea typeface="宋体" pitchFamily="2" charset="-122"/>
        <a:cs typeface="+mn-cs"/>
      </a:defRPr>
    </a:lvl2pPr>
    <a:lvl3pPr marL="914400" algn="l" rtl="0" fontAlgn="base">
      <a:spcBef>
        <a:spcPct val="0"/>
      </a:spcBef>
      <a:spcAft>
        <a:spcPct val="0"/>
      </a:spcAft>
      <a:defRPr sz="2400" b="1" kern="1200">
        <a:solidFill>
          <a:schemeClr val="tx1"/>
        </a:solidFill>
        <a:latin typeface="宋体" pitchFamily="2" charset="-122"/>
        <a:ea typeface="宋体" pitchFamily="2" charset="-122"/>
        <a:cs typeface="+mn-cs"/>
      </a:defRPr>
    </a:lvl3pPr>
    <a:lvl4pPr marL="1371600" algn="l" rtl="0" fontAlgn="base">
      <a:spcBef>
        <a:spcPct val="0"/>
      </a:spcBef>
      <a:spcAft>
        <a:spcPct val="0"/>
      </a:spcAft>
      <a:defRPr sz="2400" b="1" kern="1200">
        <a:solidFill>
          <a:schemeClr val="tx1"/>
        </a:solidFill>
        <a:latin typeface="宋体" pitchFamily="2" charset="-122"/>
        <a:ea typeface="宋体" pitchFamily="2" charset="-122"/>
        <a:cs typeface="+mn-cs"/>
      </a:defRPr>
    </a:lvl4pPr>
    <a:lvl5pPr marL="1828800" algn="l" rtl="0" fontAlgn="base">
      <a:spcBef>
        <a:spcPct val="0"/>
      </a:spcBef>
      <a:spcAft>
        <a:spcPct val="0"/>
      </a:spcAft>
      <a:defRPr sz="2400" b="1" kern="1200">
        <a:solidFill>
          <a:schemeClr val="tx1"/>
        </a:solidFill>
        <a:latin typeface="宋体" pitchFamily="2" charset="-122"/>
        <a:ea typeface="宋体" pitchFamily="2" charset="-122"/>
        <a:cs typeface="+mn-cs"/>
      </a:defRPr>
    </a:lvl5pPr>
    <a:lvl6pPr marL="2286000" algn="l" defTabSz="914400" rtl="0" eaLnBrk="1" latinLnBrk="0" hangingPunct="1">
      <a:defRPr sz="2400" b="1" kern="1200">
        <a:solidFill>
          <a:schemeClr val="tx1"/>
        </a:solidFill>
        <a:latin typeface="宋体" pitchFamily="2" charset="-122"/>
        <a:ea typeface="宋体" pitchFamily="2" charset="-122"/>
        <a:cs typeface="+mn-cs"/>
      </a:defRPr>
    </a:lvl6pPr>
    <a:lvl7pPr marL="2743200" algn="l" defTabSz="914400" rtl="0" eaLnBrk="1" latinLnBrk="0" hangingPunct="1">
      <a:defRPr sz="2400" b="1" kern="1200">
        <a:solidFill>
          <a:schemeClr val="tx1"/>
        </a:solidFill>
        <a:latin typeface="宋体" pitchFamily="2" charset="-122"/>
        <a:ea typeface="宋体" pitchFamily="2" charset="-122"/>
        <a:cs typeface="+mn-cs"/>
      </a:defRPr>
    </a:lvl7pPr>
    <a:lvl8pPr marL="3200400" algn="l" defTabSz="914400" rtl="0" eaLnBrk="1" latinLnBrk="0" hangingPunct="1">
      <a:defRPr sz="2400" b="1" kern="1200">
        <a:solidFill>
          <a:schemeClr val="tx1"/>
        </a:solidFill>
        <a:latin typeface="宋体" pitchFamily="2" charset="-122"/>
        <a:ea typeface="宋体" pitchFamily="2" charset="-122"/>
        <a:cs typeface="+mn-cs"/>
      </a:defRPr>
    </a:lvl8pPr>
    <a:lvl9pPr marL="3657600" algn="l" defTabSz="914400" rtl="0" eaLnBrk="1" latinLnBrk="0" hangingPunct="1">
      <a:defRPr sz="2400" b="1" kern="1200">
        <a:solidFill>
          <a:schemeClr val="tx1"/>
        </a:solidFill>
        <a:latin typeface="宋体" pitchFamily="2" charset="-122"/>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9933"/>
    <a:srgbClr val="800080"/>
    <a:srgbClr val="003399"/>
    <a:srgbClr val="00CCFF"/>
    <a:srgbClr val="FFFF00"/>
    <a:srgbClr val="0066CC"/>
    <a:srgbClr val="008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601" autoAdjust="0"/>
    <p:restoredTop sz="92343" autoAdjust="0"/>
  </p:normalViewPr>
  <p:slideViewPr>
    <p:cSldViewPr>
      <p:cViewPr varScale="1">
        <p:scale>
          <a:sx n="86" d="100"/>
          <a:sy n="86" d="100"/>
        </p:scale>
        <p:origin x="-136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612"/>
    </p:cViewPr>
  </p:sorterViewPr>
  <p:notesViewPr>
    <p:cSldViewPr>
      <p:cViewPr varScale="1">
        <p:scale>
          <a:sx n="61" d="100"/>
          <a:sy n="61" d="100"/>
        </p:scale>
        <p:origin x="-142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345" Type="http://schemas.openxmlformats.org/officeDocument/2006/relationships/slide" Target="slides/slide343.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356"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339" Type="http://schemas.openxmlformats.org/officeDocument/2006/relationships/slide" Target="slides/slide337.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334" Type="http://schemas.openxmlformats.org/officeDocument/2006/relationships/slide" Target="slides/slide332.xml"/><Relationship Id="rId350" Type="http://schemas.openxmlformats.org/officeDocument/2006/relationships/slide" Target="slides/slide348.xml"/><Relationship Id="rId35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notesMaster" Target="notesMasters/notesMaster1.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presProps" Target="presProp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viewProps" Target="viewProps.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image" Target="../media/image215.e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image" Target="../media/image217.e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image" Target="../media/image219.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2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22.e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image" Target="../media/image22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image" Target="../media/image229.e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image" Target="../media/image231.e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image" Target="../media/image233.e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image" Target="../media/image235.e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image" Target="../media/image237.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239.e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6" Type="http://schemas.openxmlformats.org/officeDocument/2006/relationships/image" Target="../media/image248.emf"/><Relationship Id="rId5" Type="http://schemas.openxmlformats.org/officeDocument/2006/relationships/image" Target="../media/image247.emf"/><Relationship Id="rId4" Type="http://schemas.openxmlformats.org/officeDocument/2006/relationships/image" Target="../media/image246.e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emf"/><Relationship Id="rId4" Type="http://schemas.openxmlformats.org/officeDocument/2006/relationships/image" Target="../media/image252.e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254.emf"/><Relationship Id="rId7" Type="http://schemas.openxmlformats.org/officeDocument/2006/relationships/image" Target="../media/image258.emf"/><Relationship Id="rId2" Type="http://schemas.openxmlformats.org/officeDocument/2006/relationships/image" Target="../media/image253.emf"/><Relationship Id="rId1" Type="http://schemas.openxmlformats.org/officeDocument/2006/relationships/image" Target="../media/image17.emf"/><Relationship Id="rId6" Type="http://schemas.openxmlformats.org/officeDocument/2006/relationships/image" Target="../media/image257.emf"/><Relationship Id="rId5" Type="http://schemas.openxmlformats.org/officeDocument/2006/relationships/image" Target="../media/image256.emf"/><Relationship Id="rId4" Type="http://schemas.openxmlformats.org/officeDocument/2006/relationships/image" Target="../media/image255.emf"/></Relationships>
</file>

<file path=ppt/drawings/_rels/vmlDrawing119.v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image" Target="../media/image2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262.e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image" Target="../media/image263.e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image" Target="../media/image265.e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image" Target="../media/image267.e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image" Target="../media/image269.e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image" Target="../media/image27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image" Target="../media/image274.e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image" Target="../media/image27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image" Target="../media/image278.e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image" Target="../media/image280.emf"/></Relationships>
</file>

<file path=ppt/drawings/_rels/vmlDrawing132.v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image" Target="../media/image282.emf"/></Relationships>
</file>

<file path=ppt/drawings/_rels/vmlDrawing133.v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image" Target="../media/image284.e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image" Target="../media/image286.emf"/></Relationships>
</file>

<file path=ppt/drawings/_rels/vmlDrawing135.v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image" Target="../media/image288.emf"/></Relationships>
</file>

<file path=ppt/drawings/_rels/vmlDrawing136.v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image" Target="../media/image290.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292.e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297.emf"/><Relationship Id="rId2" Type="http://schemas.openxmlformats.org/officeDocument/2006/relationships/image" Target="../media/image296.emf"/><Relationship Id="rId1" Type="http://schemas.openxmlformats.org/officeDocument/2006/relationships/image" Target="../media/image295.e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301.emf"/><Relationship Id="rId3" Type="http://schemas.openxmlformats.org/officeDocument/2006/relationships/image" Target="../media/image141.emf"/><Relationship Id="rId7" Type="http://schemas.openxmlformats.org/officeDocument/2006/relationships/image" Target="../media/image146.emf"/><Relationship Id="rId12" Type="http://schemas.openxmlformats.org/officeDocument/2006/relationships/image" Target="../media/image305.emf"/><Relationship Id="rId2" Type="http://schemas.openxmlformats.org/officeDocument/2006/relationships/image" Target="../media/image140.emf"/><Relationship Id="rId1" Type="http://schemas.openxmlformats.org/officeDocument/2006/relationships/image" Target="../media/image298.emf"/><Relationship Id="rId6" Type="http://schemas.openxmlformats.org/officeDocument/2006/relationships/image" Target="../media/image300.emf"/><Relationship Id="rId11" Type="http://schemas.openxmlformats.org/officeDocument/2006/relationships/image" Target="../media/image304.emf"/><Relationship Id="rId5" Type="http://schemas.openxmlformats.org/officeDocument/2006/relationships/image" Target="../media/image299.emf"/><Relationship Id="rId10" Type="http://schemas.openxmlformats.org/officeDocument/2006/relationships/image" Target="../media/image303.emf"/><Relationship Id="rId4" Type="http://schemas.openxmlformats.org/officeDocument/2006/relationships/image" Target="../media/image142.emf"/><Relationship Id="rId9" Type="http://schemas.openxmlformats.org/officeDocument/2006/relationships/image" Target="../media/image30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image" Target="../media/image307.emf"/><Relationship Id="rId1" Type="http://schemas.openxmlformats.org/officeDocument/2006/relationships/image" Target="../media/image306.emf"/><Relationship Id="rId4" Type="http://schemas.openxmlformats.org/officeDocument/2006/relationships/image" Target="../media/image309.e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311.emf"/><Relationship Id="rId2" Type="http://schemas.openxmlformats.org/officeDocument/2006/relationships/image" Target="../media/image310.emf"/><Relationship Id="rId1" Type="http://schemas.openxmlformats.org/officeDocument/2006/relationships/image" Target="../media/image14.emf"/><Relationship Id="rId5" Type="http://schemas.openxmlformats.org/officeDocument/2006/relationships/image" Target="../media/image313.emf"/><Relationship Id="rId4" Type="http://schemas.openxmlformats.org/officeDocument/2006/relationships/image" Target="../media/image312.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14.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315.e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318.emf"/><Relationship Id="rId2" Type="http://schemas.openxmlformats.org/officeDocument/2006/relationships/image" Target="../media/image317.emf"/><Relationship Id="rId1" Type="http://schemas.openxmlformats.org/officeDocument/2006/relationships/image" Target="../media/image316.e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321.emf"/><Relationship Id="rId2" Type="http://schemas.openxmlformats.org/officeDocument/2006/relationships/image" Target="../media/image320.emf"/><Relationship Id="rId1" Type="http://schemas.openxmlformats.org/officeDocument/2006/relationships/image" Target="../media/image319.e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image" Target="../media/image322.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24.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32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2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327.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328.emf"/></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330.emf"/><Relationship Id="rId1" Type="http://schemas.openxmlformats.org/officeDocument/2006/relationships/image" Target="../media/image329.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33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332.e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image" Target="../media/image333.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3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336.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337.e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339.emf"/><Relationship Id="rId1" Type="http://schemas.openxmlformats.org/officeDocument/2006/relationships/image" Target="../media/image33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341.emf"/><Relationship Id="rId1" Type="http://schemas.openxmlformats.org/officeDocument/2006/relationships/image" Target="../media/image340.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343.emf"/><Relationship Id="rId1" Type="http://schemas.openxmlformats.org/officeDocument/2006/relationships/image" Target="../media/image342.e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345.emf"/><Relationship Id="rId1" Type="http://schemas.openxmlformats.org/officeDocument/2006/relationships/image" Target="../media/image344.e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347.emf"/><Relationship Id="rId1" Type="http://schemas.openxmlformats.org/officeDocument/2006/relationships/image" Target="../media/image346.e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image" Target="../media/image348.emf"/></Relationships>
</file>

<file path=ppt/drawings/_rels/vmlDrawing165.vml.rels><?xml version="1.0" encoding="UTF-8" standalone="yes"?>
<Relationships xmlns="http://schemas.openxmlformats.org/package/2006/relationships"><Relationship Id="rId2" Type="http://schemas.openxmlformats.org/officeDocument/2006/relationships/image" Target="../media/image351.emf"/><Relationship Id="rId1" Type="http://schemas.openxmlformats.org/officeDocument/2006/relationships/image" Target="../media/image350.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352.emf"/></Relationships>
</file>

<file path=ppt/drawings/_rels/vmlDrawing167.vml.rels><?xml version="1.0" encoding="UTF-8" standalone="yes"?>
<Relationships xmlns="http://schemas.openxmlformats.org/package/2006/relationships"><Relationship Id="rId8" Type="http://schemas.openxmlformats.org/officeDocument/2006/relationships/image" Target="../media/image360.emf"/><Relationship Id="rId3" Type="http://schemas.openxmlformats.org/officeDocument/2006/relationships/image" Target="../media/image355.emf"/><Relationship Id="rId7" Type="http://schemas.openxmlformats.org/officeDocument/2006/relationships/image" Target="../media/image359.emf"/><Relationship Id="rId2" Type="http://schemas.openxmlformats.org/officeDocument/2006/relationships/image" Target="../media/image354.emf"/><Relationship Id="rId1" Type="http://schemas.openxmlformats.org/officeDocument/2006/relationships/image" Target="../media/image353.emf"/><Relationship Id="rId6" Type="http://schemas.openxmlformats.org/officeDocument/2006/relationships/image" Target="../media/image358.emf"/><Relationship Id="rId5" Type="http://schemas.openxmlformats.org/officeDocument/2006/relationships/image" Target="../media/image357.emf"/><Relationship Id="rId4" Type="http://schemas.openxmlformats.org/officeDocument/2006/relationships/image" Target="../media/image356.emf"/><Relationship Id="rId9" Type="http://schemas.openxmlformats.org/officeDocument/2006/relationships/image" Target="../media/image361.e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363.emf"/><Relationship Id="rId2" Type="http://schemas.openxmlformats.org/officeDocument/2006/relationships/image" Target="../media/image362.emf"/><Relationship Id="rId1" Type="http://schemas.openxmlformats.org/officeDocument/2006/relationships/image" Target="../media/image17.emf"/><Relationship Id="rId4" Type="http://schemas.openxmlformats.org/officeDocument/2006/relationships/image" Target="../media/image364.e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366.emf"/><Relationship Id="rId2" Type="http://schemas.openxmlformats.org/officeDocument/2006/relationships/image" Target="../media/image365.emf"/><Relationship Id="rId1" Type="http://schemas.openxmlformats.org/officeDocument/2006/relationships/image" Target="../media/image1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367.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172.vml.rels><?xml version="1.0" encoding="UTF-8" standalone="yes"?>
<Relationships xmlns="http://schemas.openxmlformats.org/package/2006/relationships"><Relationship Id="rId2" Type="http://schemas.openxmlformats.org/officeDocument/2006/relationships/image" Target="../media/image370.emf"/><Relationship Id="rId1" Type="http://schemas.openxmlformats.org/officeDocument/2006/relationships/image" Target="../media/image369.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371.emf"/></Relationships>
</file>

<file path=ppt/drawings/_rels/vmlDrawing174.vml.rels><?xml version="1.0" encoding="UTF-8" standalone="yes"?>
<Relationships xmlns="http://schemas.openxmlformats.org/package/2006/relationships"><Relationship Id="rId2" Type="http://schemas.openxmlformats.org/officeDocument/2006/relationships/image" Target="../media/image373.emf"/><Relationship Id="rId1" Type="http://schemas.openxmlformats.org/officeDocument/2006/relationships/image" Target="../media/image372.emf"/></Relationships>
</file>

<file path=ppt/drawings/_rels/vmlDrawing175.vml.rels><?xml version="1.0" encoding="UTF-8" standalone="yes"?>
<Relationships xmlns="http://schemas.openxmlformats.org/package/2006/relationships"><Relationship Id="rId2" Type="http://schemas.openxmlformats.org/officeDocument/2006/relationships/image" Target="../media/image375.emf"/><Relationship Id="rId1" Type="http://schemas.openxmlformats.org/officeDocument/2006/relationships/image" Target="../media/image374.emf"/></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377.emf"/><Relationship Id="rId1" Type="http://schemas.openxmlformats.org/officeDocument/2006/relationships/image" Target="../media/image376.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378.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379.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38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180.v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image" Target="../media/image381.emf"/></Relationships>
</file>

<file path=ppt/drawings/_rels/vmlDrawing181.vml.rels><?xml version="1.0" encoding="UTF-8" standalone="yes"?>
<Relationships xmlns="http://schemas.openxmlformats.org/package/2006/relationships"><Relationship Id="rId2" Type="http://schemas.openxmlformats.org/officeDocument/2006/relationships/image" Target="../media/image384.emf"/><Relationship Id="rId1" Type="http://schemas.openxmlformats.org/officeDocument/2006/relationships/image" Target="../media/image383.emf"/></Relationships>
</file>

<file path=ppt/drawings/_rels/vmlDrawing182.v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image" Target="../media/image385.e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388.emf"/><Relationship Id="rId1" Type="http://schemas.openxmlformats.org/officeDocument/2006/relationships/image" Target="../media/image387.emf"/></Relationships>
</file>

<file path=ppt/drawings/_rels/vmlDrawing184.vml.rels><?xml version="1.0" encoding="UTF-8" standalone="yes"?>
<Relationships xmlns="http://schemas.openxmlformats.org/package/2006/relationships"><Relationship Id="rId2" Type="http://schemas.openxmlformats.org/officeDocument/2006/relationships/image" Target="../media/image390.emf"/><Relationship Id="rId1" Type="http://schemas.openxmlformats.org/officeDocument/2006/relationships/image" Target="../media/image389.emf"/></Relationships>
</file>

<file path=ppt/drawings/_rels/vmlDrawing185.vml.rels><?xml version="1.0" encoding="UTF-8" standalone="yes"?>
<Relationships xmlns="http://schemas.openxmlformats.org/package/2006/relationships"><Relationship Id="rId2" Type="http://schemas.openxmlformats.org/officeDocument/2006/relationships/image" Target="../media/image392.emf"/><Relationship Id="rId1" Type="http://schemas.openxmlformats.org/officeDocument/2006/relationships/image" Target="../media/image391.e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394.emf"/><Relationship Id="rId1" Type="http://schemas.openxmlformats.org/officeDocument/2006/relationships/image" Target="../media/image393.emf"/></Relationships>
</file>

<file path=ppt/drawings/_rels/vmlDrawing187.vml.rels><?xml version="1.0" encoding="UTF-8" standalone="yes"?>
<Relationships xmlns="http://schemas.openxmlformats.org/package/2006/relationships"><Relationship Id="rId2" Type="http://schemas.openxmlformats.org/officeDocument/2006/relationships/image" Target="../media/image396.emf"/><Relationship Id="rId1" Type="http://schemas.openxmlformats.org/officeDocument/2006/relationships/image" Target="../media/image39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397.e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403.emf"/><Relationship Id="rId2" Type="http://schemas.openxmlformats.org/officeDocument/2006/relationships/image" Target="../media/image402.emf"/><Relationship Id="rId1" Type="http://schemas.openxmlformats.org/officeDocument/2006/relationships/image" Target="../media/image401.emf"/><Relationship Id="rId5" Type="http://schemas.openxmlformats.org/officeDocument/2006/relationships/image" Target="../media/image405.emf"/><Relationship Id="rId4" Type="http://schemas.openxmlformats.org/officeDocument/2006/relationships/image" Target="../media/image40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90.vml.rels><?xml version="1.0" encoding="UTF-8" standalone="yes"?>
<Relationships xmlns="http://schemas.openxmlformats.org/package/2006/relationships"><Relationship Id="rId2" Type="http://schemas.openxmlformats.org/officeDocument/2006/relationships/image" Target="../media/image407.emf"/><Relationship Id="rId1" Type="http://schemas.openxmlformats.org/officeDocument/2006/relationships/image" Target="../media/image406.emf"/></Relationships>
</file>

<file path=ppt/drawings/_rels/vmlDrawing191.vml.rels><?xml version="1.0" encoding="UTF-8" standalone="yes"?>
<Relationships xmlns="http://schemas.openxmlformats.org/package/2006/relationships"><Relationship Id="rId8" Type="http://schemas.openxmlformats.org/officeDocument/2006/relationships/image" Target="../media/image414.emf"/><Relationship Id="rId3" Type="http://schemas.openxmlformats.org/officeDocument/2006/relationships/image" Target="../media/image409.emf"/><Relationship Id="rId7" Type="http://schemas.openxmlformats.org/officeDocument/2006/relationships/image" Target="../media/image413.emf"/><Relationship Id="rId2" Type="http://schemas.openxmlformats.org/officeDocument/2006/relationships/image" Target="../media/image408.emf"/><Relationship Id="rId1" Type="http://schemas.openxmlformats.org/officeDocument/2006/relationships/image" Target="../media/image17.emf"/><Relationship Id="rId6" Type="http://schemas.openxmlformats.org/officeDocument/2006/relationships/image" Target="../media/image412.emf"/><Relationship Id="rId11" Type="http://schemas.openxmlformats.org/officeDocument/2006/relationships/image" Target="../media/image417.emf"/><Relationship Id="rId5" Type="http://schemas.openxmlformats.org/officeDocument/2006/relationships/image" Target="../media/image411.emf"/><Relationship Id="rId10" Type="http://schemas.openxmlformats.org/officeDocument/2006/relationships/image" Target="../media/image416.emf"/><Relationship Id="rId4" Type="http://schemas.openxmlformats.org/officeDocument/2006/relationships/image" Target="../media/image410.emf"/><Relationship Id="rId9" Type="http://schemas.openxmlformats.org/officeDocument/2006/relationships/image" Target="../media/image415.emf"/></Relationships>
</file>

<file path=ppt/drawings/_rels/vmlDrawing192.vml.rels><?xml version="1.0" encoding="UTF-8" standalone="yes"?>
<Relationships xmlns="http://schemas.openxmlformats.org/package/2006/relationships"><Relationship Id="rId2" Type="http://schemas.openxmlformats.org/officeDocument/2006/relationships/image" Target="../media/image419.emf"/><Relationship Id="rId1" Type="http://schemas.openxmlformats.org/officeDocument/2006/relationships/image" Target="../media/image418.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420.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42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422.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97.vml.rels><?xml version="1.0" encoding="UTF-8" standalone="yes"?>
<Relationships xmlns="http://schemas.openxmlformats.org/package/2006/relationships"><Relationship Id="rId2" Type="http://schemas.openxmlformats.org/officeDocument/2006/relationships/image" Target="../media/image425.emf"/><Relationship Id="rId1" Type="http://schemas.openxmlformats.org/officeDocument/2006/relationships/image" Target="../media/image424.emf"/></Relationships>
</file>

<file path=ppt/drawings/_rels/vmlDrawing198.vml.rels><?xml version="1.0" encoding="UTF-8" standalone="yes"?>
<Relationships xmlns="http://schemas.openxmlformats.org/package/2006/relationships"><Relationship Id="rId2" Type="http://schemas.openxmlformats.org/officeDocument/2006/relationships/image" Target="../media/image427.emf"/><Relationship Id="rId1" Type="http://schemas.openxmlformats.org/officeDocument/2006/relationships/image" Target="../media/image426.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42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00.vml.rels><?xml version="1.0" encoding="UTF-8" standalone="yes"?>
<Relationships xmlns="http://schemas.openxmlformats.org/package/2006/relationships"><Relationship Id="rId2" Type="http://schemas.openxmlformats.org/officeDocument/2006/relationships/image" Target="../media/image430.emf"/><Relationship Id="rId1" Type="http://schemas.openxmlformats.org/officeDocument/2006/relationships/image" Target="../media/image429.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431.e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433.emf"/><Relationship Id="rId1" Type="http://schemas.openxmlformats.org/officeDocument/2006/relationships/image" Target="../media/image432.emf"/></Relationships>
</file>

<file path=ppt/drawings/_rels/vmlDrawing203.vml.rels><?xml version="1.0" encoding="UTF-8" standalone="yes"?>
<Relationships xmlns="http://schemas.openxmlformats.org/package/2006/relationships"><Relationship Id="rId2" Type="http://schemas.openxmlformats.org/officeDocument/2006/relationships/image" Target="../media/image435.emf"/><Relationship Id="rId1" Type="http://schemas.openxmlformats.org/officeDocument/2006/relationships/image" Target="../media/image434.emf"/></Relationships>
</file>

<file path=ppt/drawings/_rels/vmlDrawing204.vml.rels><?xml version="1.0" encoding="UTF-8" standalone="yes"?>
<Relationships xmlns="http://schemas.openxmlformats.org/package/2006/relationships"><Relationship Id="rId2" Type="http://schemas.openxmlformats.org/officeDocument/2006/relationships/image" Target="../media/image437.emf"/><Relationship Id="rId1" Type="http://schemas.openxmlformats.org/officeDocument/2006/relationships/image" Target="../media/image436.emf"/></Relationships>
</file>

<file path=ppt/drawings/_rels/vmlDrawing205.vml.rels><?xml version="1.0" encoding="UTF-8" standalone="yes"?>
<Relationships xmlns="http://schemas.openxmlformats.org/package/2006/relationships"><Relationship Id="rId2" Type="http://schemas.openxmlformats.org/officeDocument/2006/relationships/image" Target="../media/image439.emf"/><Relationship Id="rId1" Type="http://schemas.openxmlformats.org/officeDocument/2006/relationships/image" Target="../media/image438.emf"/></Relationships>
</file>

<file path=ppt/drawings/_rels/vmlDrawing206.vml.rels><?xml version="1.0" encoding="UTF-8" standalone="yes"?>
<Relationships xmlns="http://schemas.openxmlformats.org/package/2006/relationships"><Relationship Id="rId2" Type="http://schemas.openxmlformats.org/officeDocument/2006/relationships/image" Target="../media/image441.emf"/><Relationship Id="rId1" Type="http://schemas.openxmlformats.org/officeDocument/2006/relationships/image" Target="../media/image440.emf"/></Relationships>
</file>

<file path=ppt/drawings/_rels/vmlDrawing207.vml.rels><?xml version="1.0" encoding="UTF-8" standalone="yes"?>
<Relationships xmlns="http://schemas.openxmlformats.org/package/2006/relationships"><Relationship Id="rId2" Type="http://schemas.openxmlformats.org/officeDocument/2006/relationships/image" Target="../media/image443.emf"/><Relationship Id="rId1" Type="http://schemas.openxmlformats.org/officeDocument/2006/relationships/image" Target="../media/image442.emf"/></Relationships>
</file>

<file path=ppt/drawings/_rels/vmlDrawing208.vml.rels><?xml version="1.0" encoding="UTF-8" standalone="yes"?>
<Relationships xmlns="http://schemas.openxmlformats.org/package/2006/relationships"><Relationship Id="rId2" Type="http://schemas.openxmlformats.org/officeDocument/2006/relationships/image" Target="../media/image445.emf"/><Relationship Id="rId1" Type="http://schemas.openxmlformats.org/officeDocument/2006/relationships/image" Target="../media/image444.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44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10.vml.rels><?xml version="1.0" encoding="UTF-8" standalone="yes"?>
<Relationships xmlns="http://schemas.openxmlformats.org/package/2006/relationships"><Relationship Id="rId3" Type="http://schemas.openxmlformats.org/officeDocument/2006/relationships/image" Target="../media/image449.emf"/><Relationship Id="rId2" Type="http://schemas.openxmlformats.org/officeDocument/2006/relationships/image" Target="../media/image448.emf"/><Relationship Id="rId1" Type="http://schemas.openxmlformats.org/officeDocument/2006/relationships/image" Target="../media/image447.emf"/><Relationship Id="rId5" Type="http://schemas.openxmlformats.org/officeDocument/2006/relationships/image" Target="../media/image451.emf"/><Relationship Id="rId4" Type="http://schemas.openxmlformats.org/officeDocument/2006/relationships/image" Target="../media/image450.emf"/></Relationships>
</file>

<file path=ppt/drawings/_rels/vmlDrawing211.vml.rels><?xml version="1.0" encoding="UTF-8" standalone="yes"?>
<Relationships xmlns="http://schemas.openxmlformats.org/package/2006/relationships"><Relationship Id="rId8" Type="http://schemas.openxmlformats.org/officeDocument/2006/relationships/image" Target="../media/image459.emf"/><Relationship Id="rId13" Type="http://schemas.openxmlformats.org/officeDocument/2006/relationships/image" Target="../media/image464.emf"/><Relationship Id="rId18" Type="http://schemas.openxmlformats.org/officeDocument/2006/relationships/image" Target="../media/image469.emf"/><Relationship Id="rId3" Type="http://schemas.openxmlformats.org/officeDocument/2006/relationships/image" Target="../media/image454.emf"/><Relationship Id="rId21" Type="http://schemas.openxmlformats.org/officeDocument/2006/relationships/image" Target="../media/image472.emf"/><Relationship Id="rId7" Type="http://schemas.openxmlformats.org/officeDocument/2006/relationships/image" Target="../media/image458.emf"/><Relationship Id="rId12" Type="http://schemas.openxmlformats.org/officeDocument/2006/relationships/image" Target="../media/image463.emf"/><Relationship Id="rId17" Type="http://schemas.openxmlformats.org/officeDocument/2006/relationships/image" Target="../media/image468.emf"/><Relationship Id="rId2" Type="http://schemas.openxmlformats.org/officeDocument/2006/relationships/image" Target="../media/image453.emf"/><Relationship Id="rId16" Type="http://schemas.openxmlformats.org/officeDocument/2006/relationships/image" Target="../media/image467.emf"/><Relationship Id="rId20" Type="http://schemas.openxmlformats.org/officeDocument/2006/relationships/image" Target="../media/image471.emf"/><Relationship Id="rId1" Type="http://schemas.openxmlformats.org/officeDocument/2006/relationships/image" Target="../media/image452.emf"/><Relationship Id="rId6" Type="http://schemas.openxmlformats.org/officeDocument/2006/relationships/image" Target="../media/image457.emf"/><Relationship Id="rId11" Type="http://schemas.openxmlformats.org/officeDocument/2006/relationships/image" Target="../media/image462.emf"/><Relationship Id="rId5" Type="http://schemas.openxmlformats.org/officeDocument/2006/relationships/image" Target="../media/image456.emf"/><Relationship Id="rId15" Type="http://schemas.openxmlformats.org/officeDocument/2006/relationships/image" Target="../media/image466.emf"/><Relationship Id="rId10" Type="http://schemas.openxmlformats.org/officeDocument/2006/relationships/image" Target="../media/image461.emf"/><Relationship Id="rId19" Type="http://schemas.openxmlformats.org/officeDocument/2006/relationships/image" Target="../media/image470.emf"/><Relationship Id="rId4" Type="http://schemas.openxmlformats.org/officeDocument/2006/relationships/image" Target="../media/image455.emf"/><Relationship Id="rId9" Type="http://schemas.openxmlformats.org/officeDocument/2006/relationships/image" Target="../media/image460.emf"/><Relationship Id="rId14" Type="http://schemas.openxmlformats.org/officeDocument/2006/relationships/image" Target="../media/image465.emf"/></Relationships>
</file>

<file path=ppt/drawings/_rels/vmlDrawing212.vml.rels><?xml version="1.0" encoding="UTF-8" standalone="yes"?>
<Relationships xmlns="http://schemas.openxmlformats.org/package/2006/relationships"><Relationship Id="rId3" Type="http://schemas.openxmlformats.org/officeDocument/2006/relationships/image" Target="../media/image474.emf"/><Relationship Id="rId2" Type="http://schemas.openxmlformats.org/officeDocument/2006/relationships/image" Target="../media/image473.emf"/><Relationship Id="rId1" Type="http://schemas.openxmlformats.org/officeDocument/2006/relationships/image" Target="../media/image14.e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477.emf"/><Relationship Id="rId2" Type="http://schemas.openxmlformats.org/officeDocument/2006/relationships/image" Target="../media/image476.emf"/><Relationship Id="rId1" Type="http://schemas.openxmlformats.org/officeDocument/2006/relationships/image" Target="../media/image475.emf"/><Relationship Id="rId6" Type="http://schemas.openxmlformats.org/officeDocument/2006/relationships/image" Target="../media/image480.emf"/><Relationship Id="rId5" Type="http://schemas.openxmlformats.org/officeDocument/2006/relationships/image" Target="../media/image479.emf"/><Relationship Id="rId4" Type="http://schemas.openxmlformats.org/officeDocument/2006/relationships/image" Target="../media/image478.emf"/></Relationships>
</file>

<file path=ppt/drawings/_rels/vmlDrawing214.v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image" Target="../media/image481.emf"/><Relationship Id="rId1" Type="http://schemas.openxmlformats.org/officeDocument/2006/relationships/image" Target="../media/image14.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483.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484.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48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486.emf"/></Relationships>
</file>

<file path=ppt/drawings/_rels/vmlDrawing219.vml.rels><?xml version="1.0" encoding="UTF-8" standalone="yes"?>
<Relationships xmlns="http://schemas.openxmlformats.org/package/2006/relationships"><Relationship Id="rId2" Type="http://schemas.openxmlformats.org/officeDocument/2006/relationships/image" Target="../media/image488.emf"/><Relationship Id="rId1" Type="http://schemas.openxmlformats.org/officeDocument/2006/relationships/image" Target="../media/image48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489.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490.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49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492.emf"/></Relationships>
</file>

<file path=ppt/drawings/_rels/vmlDrawing224.vml.rels><?xml version="1.0" encoding="UTF-8" standalone="yes"?>
<Relationships xmlns="http://schemas.openxmlformats.org/package/2006/relationships"><Relationship Id="rId8" Type="http://schemas.openxmlformats.org/officeDocument/2006/relationships/image" Target="../media/image500.emf"/><Relationship Id="rId3" Type="http://schemas.openxmlformats.org/officeDocument/2006/relationships/image" Target="../media/image495.emf"/><Relationship Id="rId7" Type="http://schemas.openxmlformats.org/officeDocument/2006/relationships/image" Target="../media/image499.emf"/><Relationship Id="rId2" Type="http://schemas.openxmlformats.org/officeDocument/2006/relationships/image" Target="../media/image494.emf"/><Relationship Id="rId1" Type="http://schemas.openxmlformats.org/officeDocument/2006/relationships/image" Target="../media/image493.emf"/><Relationship Id="rId6" Type="http://schemas.openxmlformats.org/officeDocument/2006/relationships/image" Target="../media/image498.emf"/><Relationship Id="rId11" Type="http://schemas.openxmlformats.org/officeDocument/2006/relationships/image" Target="../media/image503.emf"/><Relationship Id="rId5" Type="http://schemas.openxmlformats.org/officeDocument/2006/relationships/image" Target="../media/image497.emf"/><Relationship Id="rId10" Type="http://schemas.openxmlformats.org/officeDocument/2006/relationships/image" Target="../media/image502.emf"/><Relationship Id="rId4" Type="http://schemas.openxmlformats.org/officeDocument/2006/relationships/image" Target="../media/image496.emf"/><Relationship Id="rId9" Type="http://schemas.openxmlformats.org/officeDocument/2006/relationships/image" Target="../media/image501.emf"/></Relationships>
</file>

<file path=ppt/drawings/_rels/vmlDrawing225.vml.rels><?xml version="1.0" encoding="UTF-8" standalone="yes"?>
<Relationships xmlns="http://schemas.openxmlformats.org/package/2006/relationships"><Relationship Id="rId2" Type="http://schemas.openxmlformats.org/officeDocument/2006/relationships/image" Target="../media/image505.emf"/><Relationship Id="rId1" Type="http://schemas.openxmlformats.org/officeDocument/2006/relationships/image" Target="../media/image504.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06.emf"/></Relationships>
</file>

<file path=ppt/drawings/_rels/vmlDrawing227.vml.rels><?xml version="1.0" encoding="UTF-8" standalone="yes"?>
<Relationships xmlns="http://schemas.openxmlformats.org/package/2006/relationships"><Relationship Id="rId2" Type="http://schemas.openxmlformats.org/officeDocument/2006/relationships/image" Target="../media/image508.emf"/><Relationship Id="rId1" Type="http://schemas.openxmlformats.org/officeDocument/2006/relationships/image" Target="../media/image507.emf"/></Relationships>
</file>

<file path=ppt/drawings/_rels/vmlDrawing228.vml.rels><?xml version="1.0" encoding="UTF-8" standalone="yes"?>
<Relationships xmlns="http://schemas.openxmlformats.org/package/2006/relationships"><Relationship Id="rId2" Type="http://schemas.openxmlformats.org/officeDocument/2006/relationships/image" Target="../media/image510.emf"/><Relationship Id="rId1" Type="http://schemas.openxmlformats.org/officeDocument/2006/relationships/image" Target="../media/image509.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11.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12.emf"/></Relationships>
</file>

<file path=ppt/drawings/_rels/vmlDrawing231.vml.rels><?xml version="1.0" encoding="UTF-8" standalone="yes"?>
<Relationships xmlns="http://schemas.openxmlformats.org/package/2006/relationships"><Relationship Id="rId2" Type="http://schemas.openxmlformats.org/officeDocument/2006/relationships/image" Target="../media/image514.emf"/><Relationship Id="rId1" Type="http://schemas.openxmlformats.org/officeDocument/2006/relationships/image" Target="../media/image513.emf"/></Relationships>
</file>

<file path=ppt/drawings/_rels/vmlDrawing232.vml.rels><?xml version="1.0" encoding="UTF-8" standalone="yes"?>
<Relationships xmlns="http://schemas.openxmlformats.org/package/2006/relationships"><Relationship Id="rId2" Type="http://schemas.openxmlformats.org/officeDocument/2006/relationships/image" Target="../media/image516.emf"/><Relationship Id="rId1" Type="http://schemas.openxmlformats.org/officeDocument/2006/relationships/image" Target="../media/image515.emf"/></Relationships>
</file>

<file path=ppt/drawings/_rels/vmlDrawing233.vml.rels><?xml version="1.0" encoding="UTF-8" standalone="yes"?>
<Relationships xmlns="http://schemas.openxmlformats.org/package/2006/relationships"><Relationship Id="rId2" Type="http://schemas.openxmlformats.org/officeDocument/2006/relationships/image" Target="../media/image518.emf"/><Relationship Id="rId1" Type="http://schemas.openxmlformats.org/officeDocument/2006/relationships/image" Target="../media/image517.emf"/></Relationships>
</file>

<file path=ppt/drawings/_rels/vmlDrawing234.vml.rels><?xml version="1.0" encoding="UTF-8" standalone="yes"?>
<Relationships xmlns="http://schemas.openxmlformats.org/package/2006/relationships"><Relationship Id="rId2" Type="http://schemas.openxmlformats.org/officeDocument/2006/relationships/image" Target="../media/image520.emf"/><Relationship Id="rId1" Type="http://schemas.openxmlformats.org/officeDocument/2006/relationships/image" Target="../media/image519.emf"/></Relationships>
</file>

<file path=ppt/drawings/_rels/vmlDrawing235.vml.rels><?xml version="1.0" encoding="UTF-8" standalone="yes"?>
<Relationships xmlns="http://schemas.openxmlformats.org/package/2006/relationships"><Relationship Id="rId2" Type="http://schemas.openxmlformats.org/officeDocument/2006/relationships/image" Target="../media/image522.emf"/><Relationship Id="rId1" Type="http://schemas.openxmlformats.org/officeDocument/2006/relationships/image" Target="../media/image521.emf"/></Relationships>
</file>

<file path=ppt/drawings/_rels/vmlDrawing236.vml.rels><?xml version="1.0" encoding="UTF-8" standalone="yes"?>
<Relationships xmlns="http://schemas.openxmlformats.org/package/2006/relationships"><Relationship Id="rId2" Type="http://schemas.openxmlformats.org/officeDocument/2006/relationships/image" Target="../media/image524.emf"/><Relationship Id="rId1" Type="http://schemas.openxmlformats.org/officeDocument/2006/relationships/image" Target="../media/image523.emf"/></Relationships>
</file>

<file path=ppt/drawings/_rels/vmlDrawing237.vml.rels><?xml version="1.0" encoding="UTF-8" standalone="yes"?>
<Relationships xmlns="http://schemas.openxmlformats.org/package/2006/relationships"><Relationship Id="rId2" Type="http://schemas.openxmlformats.org/officeDocument/2006/relationships/image" Target="../media/image526.emf"/><Relationship Id="rId1" Type="http://schemas.openxmlformats.org/officeDocument/2006/relationships/image" Target="../media/image52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27.emf"/></Relationships>
</file>

<file path=ppt/drawings/_rels/vmlDrawing239.vml.rels><?xml version="1.0" encoding="UTF-8" standalone="yes"?>
<Relationships xmlns="http://schemas.openxmlformats.org/package/2006/relationships"><Relationship Id="rId8" Type="http://schemas.openxmlformats.org/officeDocument/2006/relationships/image" Target="../media/image535.emf"/><Relationship Id="rId3" Type="http://schemas.openxmlformats.org/officeDocument/2006/relationships/image" Target="../media/image530.emf"/><Relationship Id="rId7" Type="http://schemas.openxmlformats.org/officeDocument/2006/relationships/image" Target="../media/image534.emf"/><Relationship Id="rId2" Type="http://schemas.openxmlformats.org/officeDocument/2006/relationships/image" Target="../media/image529.emf"/><Relationship Id="rId1" Type="http://schemas.openxmlformats.org/officeDocument/2006/relationships/image" Target="../media/image528.emf"/><Relationship Id="rId6" Type="http://schemas.openxmlformats.org/officeDocument/2006/relationships/image" Target="../media/image533.emf"/><Relationship Id="rId5" Type="http://schemas.openxmlformats.org/officeDocument/2006/relationships/image" Target="../media/image532.emf"/><Relationship Id="rId4" Type="http://schemas.openxmlformats.org/officeDocument/2006/relationships/image" Target="../media/image531.emf"/><Relationship Id="rId9" Type="http://schemas.openxmlformats.org/officeDocument/2006/relationships/image" Target="../media/image53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240.vml.rels><?xml version="1.0" encoding="UTF-8" standalone="yes"?>
<Relationships xmlns="http://schemas.openxmlformats.org/package/2006/relationships"><Relationship Id="rId3" Type="http://schemas.openxmlformats.org/officeDocument/2006/relationships/image" Target="../media/image539.emf"/><Relationship Id="rId7" Type="http://schemas.openxmlformats.org/officeDocument/2006/relationships/image" Target="../media/image543.emf"/><Relationship Id="rId2" Type="http://schemas.openxmlformats.org/officeDocument/2006/relationships/image" Target="../media/image538.emf"/><Relationship Id="rId1" Type="http://schemas.openxmlformats.org/officeDocument/2006/relationships/image" Target="../media/image537.emf"/><Relationship Id="rId6" Type="http://schemas.openxmlformats.org/officeDocument/2006/relationships/image" Target="../media/image542.emf"/><Relationship Id="rId5" Type="http://schemas.openxmlformats.org/officeDocument/2006/relationships/image" Target="../media/image541.emf"/><Relationship Id="rId4" Type="http://schemas.openxmlformats.org/officeDocument/2006/relationships/image" Target="../media/image540.emf"/></Relationships>
</file>

<file path=ppt/drawings/_rels/vmlDrawing241.vml.rels><?xml version="1.0" encoding="UTF-8" standalone="yes"?>
<Relationships xmlns="http://schemas.openxmlformats.org/package/2006/relationships"><Relationship Id="rId3" Type="http://schemas.openxmlformats.org/officeDocument/2006/relationships/image" Target="../media/image545.emf"/><Relationship Id="rId2" Type="http://schemas.openxmlformats.org/officeDocument/2006/relationships/image" Target="../media/image544.emf"/><Relationship Id="rId1" Type="http://schemas.openxmlformats.org/officeDocument/2006/relationships/image" Target="../media/image14.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46.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547.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548.emf"/></Relationships>
</file>

<file path=ppt/drawings/_rels/vmlDrawing245.vml.rels><?xml version="1.0" encoding="UTF-8" standalone="yes"?>
<Relationships xmlns="http://schemas.openxmlformats.org/package/2006/relationships"><Relationship Id="rId3" Type="http://schemas.openxmlformats.org/officeDocument/2006/relationships/image" Target="../media/image551.emf"/><Relationship Id="rId2" Type="http://schemas.openxmlformats.org/officeDocument/2006/relationships/image" Target="../media/image550.emf"/><Relationship Id="rId1" Type="http://schemas.openxmlformats.org/officeDocument/2006/relationships/image" Target="../media/image549.emf"/><Relationship Id="rId4" Type="http://schemas.openxmlformats.org/officeDocument/2006/relationships/image" Target="../media/image552.emf"/></Relationships>
</file>

<file path=ppt/drawings/_rels/vmlDrawing246.vml.rels><?xml version="1.0" encoding="UTF-8" standalone="yes"?>
<Relationships xmlns="http://schemas.openxmlformats.org/package/2006/relationships"><Relationship Id="rId2" Type="http://schemas.openxmlformats.org/officeDocument/2006/relationships/image" Target="../media/image554.emf"/><Relationship Id="rId1" Type="http://schemas.openxmlformats.org/officeDocument/2006/relationships/image" Target="../media/image553.emf"/></Relationships>
</file>

<file path=ppt/drawings/_rels/vmlDrawing247.vml.rels><?xml version="1.0" encoding="UTF-8" standalone="yes"?>
<Relationships xmlns="http://schemas.openxmlformats.org/package/2006/relationships"><Relationship Id="rId2" Type="http://schemas.openxmlformats.org/officeDocument/2006/relationships/image" Target="../media/image556.emf"/><Relationship Id="rId1" Type="http://schemas.openxmlformats.org/officeDocument/2006/relationships/image" Target="../media/image555.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557.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55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50.vml.rels><?xml version="1.0" encoding="UTF-8" standalone="yes"?>
<Relationships xmlns="http://schemas.openxmlformats.org/package/2006/relationships"><Relationship Id="rId2" Type="http://schemas.openxmlformats.org/officeDocument/2006/relationships/image" Target="../media/image560.emf"/><Relationship Id="rId1" Type="http://schemas.openxmlformats.org/officeDocument/2006/relationships/image" Target="../media/image559.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561.emf"/></Relationships>
</file>

<file path=ppt/drawings/_rels/vmlDrawing252.vml.rels><?xml version="1.0" encoding="UTF-8" standalone="yes"?>
<Relationships xmlns="http://schemas.openxmlformats.org/package/2006/relationships"><Relationship Id="rId2" Type="http://schemas.openxmlformats.org/officeDocument/2006/relationships/image" Target="../media/image563.emf"/><Relationship Id="rId1" Type="http://schemas.openxmlformats.org/officeDocument/2006/relationships/image" Target="../media/image562.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564.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565.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566.emf"/></Relationships>
</file>

<file path=ppt/drawings/_rels/vmlDrawing256.vml.rels><?xml version="1.0" encoding="UTF-8" standalone="yes"?>
<Relationships xmlns="http://schemas.openxmlformats.org/package/2006/relationships"><Relationship Id="rId2" Type="http://schemas.openxmlformats.org/officeDocument/2006/relationships/image" Target="../media/image568.emf"/><Relationship Id="rId1" Type="http://schemas.openxmlformats.org/officeDocument/2006/relationships/image" Target="../media/image567.emf"/></Relationships>
</file>

<file path=ppt/drawings/_rels/vmlDrawing257.vml.rels><?xml version="1.0" encoding="UTF-8" standalone="yes"?>
<Relationships xmlns="http://schemas.openxmlformats.org/package/2006/relationships"><Relationship Id="rId2" Type="http://schemas.openxmlformats.org/officeDocument/2006/relationships/image" Target="../media/image570.emf"/><Relationship Id="rId1" Type="http://schemas.openxmlformats.org/officeDocument/2006/relationships/image" Target="../media/image569.emf"/></Relationships>
</file>

<file path=ppt/drawings/_rels/vmlDrawing258.vml.rels><?xml version="1.0" encoding="UTF-8" standalone="yes"?>
<Relationships xmlns="http://schemas.openxmlformats.org/package/2006/relationships"><Relationship Id="rId2" Type="http://schemas.openxmlformats.org/officeDocument/2006/relationships/image" Target="../media/image572.emf"/><Relationship Id="rId1" Type="http://schemas.openxmlformats.org/officeDocument/2006/relationships/image" Target="../media/image571.emf"/></Relationships>
</file>

<file path=ppt/drawings/_rels/vmlDrawing259.vml.rels><?xml version="1.0" encoding="UTF-8" standalone="yes"?>
<Relationships xmlns="http://schemas.openxmlformats.org/package/2006/relationships"><Relationship Id="rId2" Type="http://schemas.openxmlformats.org/officeDocument/2006/relationships/image" Target="../media/image574.emf"/><Relationship Id="rId1" Type="http://schemas.openxmlformats.org/officeDocument/2006/relationships/image" Target="../media/image57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60.vml.rels><?xml version="1.0" encoding="UTF-8" standalone="yes"?>
<Relationships xmlns="http://schemas.openxmlformats.org/package/2006/relationships"><Relationship Id="rId2" Type="http://schemas.openxmlformats.org/officeDocument/2006/relationships/image" Target="../media/image576.emf"/><Relationship Id="rId1" Type="http://schemas.openxmlformats.org/officeDocument/2006/relationships/image" Target="../media/image575.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577.emf"/></Relationships>
</file>

<file path=ppt/drawings/_rels/vmlDrawing262.vml.rels><?xml version="1.0" encoding="UTF-8" standalone="yes"?>
<Relationships xmlns="http://schemas.openxmlformats.org/package/2006/relationships"><Relationship Id="rId3" Type="http://schemas.openxmlformats.org/officeDocument/2006/relationships/image" Target="../media/image581.emf"/><Relationship Id="rId2" Type="http://schemas.openxmlformats.org/officeDocument/2006/relationships/image" Target="../media/image580.emf"/><Relationship Id="rId1" Type="http://schemas.openxmlformats.org/officeDocument/2006/relationships/image" Target="../media/image579.emf"/><Relationship Id="rId6" Type="http://schemas.openxmlformats.org/officeDocument/2006/relationships/image" Target="../media/image584.emf"/><Relationship Id="rId5" Type="http://schemas.openxmlformats.org/officeDocument/2006/relationships/image" Target="../media/image583.emf"/><Relationship Id="rId4" Type="http://schemas.openxmlformats.org/officeDocument/2006/relationships/image" Target="../media/image582.emf"/></Relationships>
</file>

<file path=ppt/drawings/_rels/vmlDrawing263.vml.rels><?xml version="1.0" encoding="UTF-8" standalone="yes"?>
<Relationships xmlns="http://schemas.openxmlformats.org/package/2006/relationships"><Relationship Id="rId3" Type="http://schemas.openxmlformats.org/officeDocument/2006/relationships/image" Target="../media/image587.emf"/><Relationship Id="rId7" Type="http://schemas.openxmlformats.org/officeDocument/2006/relationships/image" Target="../media/image591.emf"/><Relationship Id="rId2" Type="http://schemas.openxmlformats.org/officeDocument/2006/relationships/image" Target="../media/image586.emf"/><Relationship Id="rId1" Type="http://schemas.openxmlformats.org/officeDocument/2006/relationships/image" Target="../media/image585.emf"/><Relationship Id="rId6" Type="http://schemas.openxmlformats.org/officeDocument/2006/relationships/image" Target="../media/image590.emf"/><Relationship Id="rId5" Type="http://schemas.openxmlformats.org/officeDocument/2006/relationships/image" Target="../media/image589.emf"/><Relationship Id="rId4" Type="http://schemas.openxmlformats.org/officeDocument/2006/relationships/image" Target="../media/image588.emf"/></Relationships>
</file>

<file path=ppt/drawings/_rels/vmlDrawing264.vml.rels><?xml version="1.0" encoding="UTF-8" standalone="yes"?>
<Relationships xmlns="http://schemas.openxmlformats.org/package/2006/relationships"><Relationship Id="rId3" Type="http://schemas.openxmlformats.org/officeDocument/2006/relationships/image" Target="../media/image593.emf"/><Relationship Id="rId2" Type="http://schemas.openxmlformats.org/officeDocument/2006/relationships/image" Target="../media/image592.emf"/><Relationship Id="rId1" Type="http://schemas.openxmlformats.org/officeDocument/2006/relationships/image" Target="../media/image586.emf"/><Relationship Id="rId6" Type="http://schemas.openxmlformats.org/officeDocument/2006/relationships/image" Target="../media/image596.emf"/><Relationship Id="rId5" Type="http://schemas.openxmlformats.org/officeDocument/2006/relationships/image" Target="../media/image595.emf"/><Relationship Id="rId4" Type="http://schemas.openxmlformats.org/officeDocument/2006/relationships/image" Target="../media/image594.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597.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598.emf"/></Relationships>
</file>

<file path=ppt/drawings/_rels/vmlDrawing267.vml.rels><?xml version="1.0" encoding="UTF-8" standalone="yes"?>
<Relationships xmlns="http://schemas.openxmlformats.org/package/2006/relationships"><Relationship Id="rId3" Type="http://schemas.openxmlformats.org/officeDocument/2006/relationships/image" Target="../media/image601.emf"/><Relationship Id="rId2" Type="http://schemas.openxmlformats.org/officeDocument/2006/relationships/image" Target="../media/image600.emf"/><Relationship Id="rId1" Type="http://schemas.openxmlformats.org/officeDocument/2006/relationships/image" Target="../media/image599.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602.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60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604.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605.emf"/></Relationships>
</file>

<file path=ppt/drawings/_rels/vmlDrawing272.vml.rels><?xml version="1.0" encoding="UTF-8" standalone="yes"?>
<Relationships xmlns="http://schemas.openxmlformats.org/package/2006/relationships"><Relationship Id="rId3" Type="http://schemas.openxmlformats.org/officeDocument/2006/relationships/image" Target="../media/image608.emf"/><Relationship Id="rId2" Type="http://schemas.openxmlformats.org/officeDocument/2006/relationships/image" Target="../media/image607.emf"/><Relationship Id="rId1" Type="http://schemas.openxmlformats.org/officeDocument/2006/relationships/image" Target="../media/image606.emf"/><Relationship Id="rId4" Type="http://schemas.openxmlformats.org/officeDocument/2006/relationships/image" Target="../media/image609.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610.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611.emf"/></Relationships>
</file>

<file path=ppt/drawings/_rels/vmlDrawing275.vml.rels><?xml version="1.0" encoding="UTF-8" standalone="yes"?>
<Relationships xmlns="http://schemas.openxmlformats.org/package/2006/relationships"><Relationship Id="rId2" Type="http://schemas.openxmlformats.org/officeDocument/2006/relationships/image" Target="../media/image613.emf"/><Relationship Id="rId1" Type="http://schemas.openxmlformats.org/officeDocument/2006/relationships/image" Target="../media/image612.emf"/></Relationships>
</file>

<file path=ppt/drawings/_rels/vmlDrawing276.vml.rels><?xml version="1.0" encoding="UTF-8" standalone="yes"?>
<Relationships xmlns="http://schemas.openxmlformats.org/package/2006/relationships"><Relationship Id="rId2" Type="http://schemas.openxmlformats.org/officeDocument/2006/relationships/image" Target="../media/image615.emf"/><Relationship Id="rId1" Type="http://schemas.openxmlformats.org/officeDocument/2006/relationships/image" Target="../media/image614.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image" Target="../media/image80.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14.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image" Target="../media/image17.emf"/><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image" Target="../media/image112.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image" Target="../media/image114.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image" Target="../media/image17.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17.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91.emf"/><Relationship Id="rId1" Type="http://schemas.openxmlformats.org/officeDocument/2006/relationships/image" Target="../media/image137.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12" Type="http://schemas.openxmlformats.org/officeDocument/2006/relationships/image" Target="../media/image150.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11" Type="http://schemas.openxmlformats.org/officeDocument/2006/relationships/image" Target="../media/image149.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4.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image" Target="../media/image1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image" Target="../media/image159.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image" Target="../media/image168.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image" Target="../media/image1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image" Target="../media/image173.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image" Target="../media/image17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image" Target="../media/image178.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image" Target="../media/image180.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image" Target="../media/image182.e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image" Target="../media/image184.e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image" Target="../media/image189.emf"/><Relationship Id="rId4" Type="http://schemas.openxmlformats.org/officeDocument/2006/relationships/image" Target="../media/image192.e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image" Target="../media/image194.emf"/><Relationship Id="rId7" Type="http://schemas.openxmlformats.org/officeDocument/2006/relationships/image" Target="../media/image198.emf"/><Relationship Id="rId2" Type="http://schemas.openxmlformats.org/officeDocument/2006/relationships/image" Target="../media/image193.emf"/><Relationship Id="rId1" Type="http://schemas.openxmlformats.org/officeDocument/2006/relationships/image" Target="../media/image17.emf"/><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7.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emf"/><Relationship Id="rId1" Type="http://schemas.openxmlformats.org/officeDocument/2006/relationships/image" Target="../media/image14.emf"/><Relationship Id="rId5" Type="http://schemas.openxmlformats.org/officeDocument/2006/relationships/image" Target="../media/image205.emf"/><Relationship Id="rId4" Type="http://schemas.openxmlformats.org/officeDocument/2006/relationships/image" Target="../media/image20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07.e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image" Target="../media/image208.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image" Target="../media/image210.e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image" Target="../media/image212.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smtClean="0"/>
            </a:lvl1pPr>
          </a:lstStyle>
          <a:p>
            <a:pPr>
              <a:defRPr/>
            </a:pPr>
            <a:fld id="{91BF527B-C14F-4368-B63F-1D8995205121}" type="datetimeFigureOut">
              <a:rPr lang="zh-CN" altLang="en-US"/>
              <a:pPr>
                <a:defRPr/>
              </a:pPr>
              <a:t>2016-5-25</a:t>
            </a:fld>
            <a:endParaRPr lang="en-US" altLang="zh-CN"/>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smtClean="0"/>
            </a:lvl1pPr>
          </a:lstStyle>
          <a:p>
            <a:pPr>
              <a:defRPr/>
            </a:pPr>
            <a:fld id="{5CD871A7-EC2E-4D48-A3BA-3DA8780A3C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smtClean="0"/>
            </a:lvl1pPr>
          </a:lstStyle>
          <a:p>
            <a:pPr>
              <a:defRPr/>
            </a:pPr>
            <a:fld id="{FC0A1DCB-0194-4869-B60F-DAD213DE8587}" type="datetimeFigureOut">
              <a:rPr lang="zh-CN" altLang="en-US"/>
              <a:pPr>
                <a:defRPr/>
              </a:pPr>
              <a:t>2016-5-25</a:t>
            </a:fld>
            <a:endParaRPr lang="en-US" altLang="zh-CN"/>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smtClean="0"/>
            </a:lvl1pPr>
          </a:lstStyle>
          <a:p>
            <a:pPr>
              <a:defRPr/>
            </a:pPr>
            <a:fld id="{314E91E4-820A-4665-9AE5-F424C558BCF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mn-ea"/>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mn-ea"/>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mn-ea"/>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mn-ea"/>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DBA3CD09-D415-426D-9E55-EA534EB78A4B}"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7C718E-4441-48C3-8214-6437680D3F55}" type="slidenum">
              <a:rPr lang="zh-CN" altLang="en-US"/>
              <a:pPr>
                <a:defRPr/>
              </a:pPr>
              <a:t>‹#›</a:t>
            </a:fld>
            <a:endParaRPr lang="en-US" altLang="zh-CN"/>
          </a:p>
        </p:txBody>
      </p:sp>
    </p:spTree>
  </p:cSld>
  <p:clrMapOvr>
    <a:masterClrMapping/>
  </p:clrMapOvr>
  <p:transition spd="med" advClick="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32EABCB-56A8-40E4-8453-C6409D0D03A9}" type="datetimeFigureOut">
              <a:rPr lang="zh-CN" altLang="en-US"/>
              <a:pPr>
                <a:defRPr/>
              </a:pPr>
              <a:t>2016-5-25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706146F-F530-4DDB-8FE2-D46E42B866C5}" type="slidenum">
              <a:rPr lang="zh-CN" altLang="en-US"/>
              <a:pPr>
                <a:defRPr/>
              </a:pPr>
              <a:t>‹#›</a:t>
            </a:fld>
            <a:endParaRPr lang="en-US" altLang="zh-CN"/>
          </a:p>
        </p:txBody>
      </p:sp>
    </p:spTree>
  </p:cSld>
  <p:clrMapOvr>
    <a:masterClrMapping/>
  </p:clrMapOvr>
  <p:transition spd="med"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EC739B8-CF8C-4F81-BD8D-E4F213A476D3}"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2E2192-810E-4A41-B881-B8FD7E8B4C4B}" type="slidenum">
              <a:rPr lang="zh-CN" altLang="en-US"/>
              <a:pPr>
                <a:defRPr/>
              </a:pPr>
              <a:t>‹#›</a:t>
            </a:fld>
            <a:endParaRPr lang="en-US" altLang="zh-CN"/>
          </a:p>
        </p:txBody>
      </p:sp>
    </p:spTree>
  </p:cSld>
  <p:clrMapOvr>
    <a:masterClrMapping/>
  </p:clrMapOvr>
  <p:transition spd="med"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FFA5258-3A77-4C68-A257-778DF5D9863D}"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FACFE9-B561-4BA3-B55E-EA1DE6D4C3AA}" type="slidenum">
              <a:rPr lang="zh-CN" altLang="en-US"/>
              <a:pPr>
                <a:defRPr/>
              </a:pPr>
              <a:t>‹#›</a:t>
            </a:fld>
            <a:endParaRPr lang="en-US" altLang="zh-CN"/>
          </a:p>
        </p:txBody>
      </p:sp>
    </p:spTree>
  </p:cSld>
  <p:clrMapOvr>
    <a:masterClrMapping/>
  </p:clrMapOvr>
  <p:transition spd="med"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58775" y="274638"/>
            <a:ext cx="8456613" cy="584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fld id="{284965AC-A1BC-4683-A383-774B5986F735}" type="datetimeFigureOut">
              <a:rPr lang="zh-CN" altLang="en-US"/>
              <a:pPr>
                <a:defRPr/>
              </a:pPr>
              <a:t>2016-5-25</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80D2221-594A-429A-A581-AA4C5016A727}" type="slidenum">
              <a:rPr lang="zh-CN" altLang="en-US"/>
              <a:pPr>
                <a:defRPr/>
              </a:pPr>
              <a:t>‹#›</a:t>
            </a:fld>
            <a:endParaRPr lang="en-US" altLang="zh-CN"/>
          </a:p>
        </p:txBody>
      </p:sp>
    </p:spTree>
  </p:cSld>
  <p:clrMapOvr>
    <a:masterClrMapping/>
  </p:clrMapOvr>
  <p:transition spd="med"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58775" y="1150938"/>
            <a:ext cx="4151313"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62488" y="115093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58775" y="3709988"/>
            <a:ext cx="4151313"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62488" y="370998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2A10052-26BD-4F1C-8278-529053018E04}" type="datetimeFigureOut">
              <a:rPr lang="zh-CN" altLang="en-US"/>
              <a:pPr>
                <a:defRPr/>
              </a:pPr>
              <a:t>2016-5-25</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333D87F-88D2-4B38-ACFC-B009E6C592AB}" type="slidenum">
              <a:rPr lang="zh-CN" altLang="en-US"/>
              <a:pPr>
                <a:defRPr/>
              </a:pPr>
              <a:t>‹#›</a:t>
            </a:fld>
            <a:endParaRPr lang="en-US" altLang="zh-CN"/>
          </a:p>
        </p:txBody>
      </p:sp>
    </p:spTree>
  </p:cSld>
  <p:clrMapOvr>
    <a:masterClrMapping/>
  </p:clrMapOvr>
  <p:transition spd="med"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8775" y="1150938"/>
            <a:ext cx="4151313" cy="4965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62488" y="115093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62488" y="3709988"/>
            <a:ext cx="4152900" cy="2406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p:cNvSpPr>
          <p:nvPr>
            <p:ph type="dt" sz="half" idx="10"/>
          </p:nvPr>
        </p:nvSpPr>
        <p:spPr/>
        <p:txBody>
          <a:bodyPr/>
          <a:lstStyle>
            <a:lvl1pPr>
              <a:defRPr/>
            </a:lvl1pPr>
          </a:lstStyle>
          <a:p>
            <a:pPr>
              <a:defRPr/>
            </a:pPr>
            <a:fld id="{97113F43-7491-40B6-ADA3-999CB025E205}" type="datetimeFigureOut">
              <a:rPr lang="zh-CN" altLang="en-US"/>
              <a:pPr>
                <a:defRPr/>
              </a:pPr>
              <a:t>2016-5-25</a:t>
            </a:fld>
            <a:endParaRPr lang="en-US" altLang="zh-CN"/>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A0190443-2AE1-41ED-995E-4AA0F0D50A9A}" type="slidenum">
              <a:rPr lang="zh-CN" altLang="en-US"/>
              <a:pPr>
                <a:defRPr/>
              </a:pPr>
              <a:t>‹#›</a:t>
            </a:fld>
            <a:endParaRPr lang="en-US" altLang="zh-CN"/>
          </a:p>
        </p:txBody>
      </p:sp>
    </p:spTree>
  </p:cSld>
  <p:clrMapOvr>
    <a:masterClrMapping/>
  </p:clrMapOvr>
  <p:transition spd="med"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2C0E995-4BC8-4F2A-98EC-7B9D09DBA3A5}"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446A020-F4A8-4736-B2B7-2DB5B21DEE5D}" type="slidenum">
              <a:rPr lang="zh-CN" altLang="en-US"/>
              <a:pPr>
                <a:defRPr/>
              </a:pPr>
              <a:t>‹#›</a:t>
            </a:fld>
            <a:endParaRPr lang="en-US" altLang="zh-CN"/>
          </a:p>
        </p:txBody>
      </p:sp>
    </p:spTree>
  </p:cSld>
  <p:clrMapOvr>
    <a:masterClrMapping/>
  </p:clrMapOvr>
  <p:transition spd="med" advClick="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15CA135-ED72-4BCF-95CE-794A606A35BC}"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66D17F-D7D2-4101-83E0-78B11CC0CF3F}" type="slidenum">
              <a:rPr lang="zh-CN" altLang="en-US"/>
              <a:pPr>
                <a:defRPr/>
              </a:pPr>
              <a:t>‹#›</a:t>
            </a:fld>
            <a:endParaRPr lang="en-US" altLang="zh-CN"/>
          </a:p>
        </p:txBody>
      </p:sp>
    </p:spTree>
  </p:cSld>
  <p:clrMapOvr>
    <a:masterClrMapping/>
  </p:clrMapOvr>
  <p:transition spd="med"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7F75299-33E3-44A4-B30D-C570BB0BDDFE}"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BC4D10E-C653-46FA-BB64-62334A291158}" type="slidenum">
              <a:rPr lang="zh-CN" altLang="en-US"/>
              <a:pPr>
                <a:defRPr/>
              </a:pPr>
              <a:t>‹#›</a:t>
            </a:fld>
            <a:endParaRPr lang="en-US" altLang="zh-CN"/>
          </a:p>
        </p:txBody>
      </p:sp>
    </p:spTree>
  </p:cSld>
  <p:clrMapOvr>
    <a:masterClrMapping/>
  </p:clrMapOvr>
  <p:transition spd="med"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FF490B53-9035-406E-846F-5D6AE5A77F35}" type="datetimeFigureOut">
              <a:rPr lang="zh-CN" altLang="en-US"/>
              <a:pPr>
                <a:defRPr/>
              </a:pPr>
              <a:t>2016-5-25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358148D-E750-47FE-B049-EED8F8AC1665}" type="slidenum">
              <a:rPr lang="zh-CN" altLang="en-US"/>
              <a:pPr>
                <a:defRPr/>
              </a:pPr>
              <a:t>‹#›</a:t>
            </a:fld>
            <a:endParaRPr lang="en-US" altLang="zh-CN"/>
          </a:p>
        </p:txBody>
      </p:sp>
    </p:spTree>
  </p:cSld>
  <p:clrMapOvr>
    <a:masterClrMapping/>
  </p:clrMapOvr>
  <p:transition spd="med"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E239722-3111-4DD9-B0C2-A1F975755C23}"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7F38CFD-CB45-4BB2-A0E5-EE80C78A1A01}" type="slidenum">
              <a:rPr lang="zh-CN" altLang="en-US"/>
              <a:pPr>
                <a:defRPr/>
              </a:pPr>
              <a:t>‹#›</a:t>
            </a:fld>
            <a:endParaRPr lang="en-US" altLang="zh-CN"/>
          </a:p>
        </p:txBody>
      </p:sp>
    </p:spTree>
  </p:cSld>
  <p:clrMapOvr>
    <a:masterClrMapping/>
  </p:clrMapOvr>
  <p:transition spd="med" advClick="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F5EC337-3A13-4235-842F-444CD54BD54A}" type="datetimeFigureOut">
              <a:rPr lang="zh-CN" altLang="en-US"/>
              <a:pPr>
                <a:defRPr/>
              </a:pPr>
              <a:t>2016-5-25</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17B434E-CBA7-4A98-8A93-FBD1610158AE}" type="slidenum">
              <a:rPr lang="zh-CN" altLang="en-US"/>
              <a:pPr>
                <a:defRPr/>
              </a:pPr>
              <a:t>‹#›</a:t>
            </a:fld>
            <a:endParaRPr lang="en-US" altLang="zh-CN"/>
          </a:p>
        </p:txBody>
      </p:sp>
    </p:spTree>
  </p:cSld>
  <p:clrMapOvr>
    <a:masterClrMapping/>
  </p:clrMapOvr>
  <p:transition spd="med" advClick="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A23631D-B715-4920-AE71-4A27B383BF6F}" type="datetimeFigureOut">
              <a:rPr lang="zh-CN" altLang="en-US"/>
              <a:pPr>
                <a:defRPr/>
              </a:pPr>
              <a:t>2016-5-25</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4E96CC8-2150-46F5-AAF3-FFFD9966C5B8}" type="slidenum">
              <a:rPr lang="zh-CN" altLang="en-US"/>
              <a:pPr>
                <a:defRPr/>
              </a:pPr>
              <a:t>‹#›</a:t>
            </a:fld>
            <a:endParaRPr lang="en-US" altLang="zh-CN"/>
          </a:p>
        </p:txBody>
      </p:sp>
    </p:spTree>
  </p:cSld>
  <p:clrMapOvr>
    <a:masterClrMapping/>
  </p:clrMapOvr>
  <p:transition spd="med"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229331F-FD52-498B-AFE5-44940D0A15A7}" type="datetimeFigureOut">
              <a:rPr lang="zh-CN" altLang="en-US"/>
              <a:pPr>
                <a:defRPr/>
              </a:pPr>
              <a:t>2016-5-25</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8894D16-48DE-422F-8505-EF2357447307}" type="slidenum">
              <a:rPr lang="zh-CN" altLang="en-US"/>
              <a:pPr>
                <a:defRPr/>
              </a:pPr>
              <a:t>‹#›</a:t>
            </a:fld>
            <a:endParaRPr lang="en-US" altLang="zh-CN"/>
          </a:p>
        </p:txBody>
      </p:sp>
    </p:spTree>
  </p:cSld>
  <p:clrMapOvr>
    <a:masterClrMapping/>
  </p:clrMapOvr>
  <p:transition spd="med" advClick="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E93E6EA-63CA-4A6D-8E85-EBA4A5F03845}" type="datetimeFigureOut">
              <a:rPr lang="zh-CN" altLang="en-US"/>
              <a:pPr>
                <a:defRPr/>
              </a:pPr>
              <a:t>2016-5-25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D61C6BF-7DCD-4B6B-A1A7-95240D127505}" type="slidenum">
              <a:rPr lang="zh-CN" altLang="en-US"/>
              <a:pPr>
                <a:defRPr/>
              </a:pPr>
              <a:t>‹#›</a:t>
            </a:fld>
            <a:endParaRPr lang="en-US" altLang="zh-CN"/>
          </a:p>
        </p:txBody>
      </p:sp>
    </p:spTree>
  </p:cSld>
  <p:clrMapOvr>
    <a:masterClrMapping/>
  </p:clrMapOvr>
  <p:transition spd="med" advClick="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1F9275-E11B-4E47-9D57-101AD8A41FB4}" type="datetimeFigureOut">
              <a:rPr lang="zh-CN" altLang="en-US"/>
              <a:pPr>
                <a:defRPr/>
              </a:pPr>
              <a:t>2016-5-25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A7B510E-AC25-4861-A533-E9803D4E8D69}" type="slidenum">
              <a:rPr lang="zh-CN" altLang="en-US"/>
              <a:pPr>
                <a:defRPr/>
              </a:pPr>
              <a:t>‹#›</a:t>
            </a:fld>
            <a:endParaRPr lang="en-US" altLang="zh-CN"/>
          </a:p>
        </p:txBody>
      </p:sp>
    </p:spTree>
  </p:cSld>
  <p:clrMapOvr>
    <a:masterClrMapping/>
  </p:clrMapOvr>
  <p:transition spd="med" advClick="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FA9F6EE-5916-4C5C-9210-692EAA10B3F5}"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ED084A-3BA0-4AC4-9D74-94E70C83E8D1}" type="slidenum">
              <a:rPr lang="zh-CN" altLang="en-US"/>
              <a:pPr>
                <a:defRPr/>
              </a:pPr>
              <a:t>‹#›</a:t>
            </a:fld>
            <a:endParaRPr lang="en-US" altLang="zh-CN"/>
          </a:p>
        </p:txBody>
      </p:sp>
    </p:spTree>
  </p:cSld>
  <p:clrMapOvr>
    <a:masterClrMapping/>
  </p:clrMapOvr>
  <p:transition spd="med"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E8BC348-DD1A-48F9-B288-710294C0DC3F}"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FEF53F4-3A62-4080-923E-E8E09CB56567}" type="slidenum">
              <a:rPr lang="zh-CN" altLang="en-US"/>
              <a:pPr>
                <a:defRPr/>
              </a:pPr>
              <a:t>‹#›</a:t>
            </a:fld>
            <a:endParaRPr lang="en-US" altLang="zh-CN"/>
          </a:p>
        </p:txBody>
      </p:sp>
    </p:spTree>
  </p:cSld>
  <p:clrMapOvr>
    <a:masterClrMapping/>
  </p:clrMapOvr>
  <p:transition spd="med"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C10A0F4-AA74-45B9-BFF7-3037CD5D3E88}" type="datetimeFigureOut">
              <a:rPr lang="zh-CN" altLang="en-US"/>
              <a:pPr>
                <a:defRPr/>
              </a:pPr>
              <a:t>2016-5-25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654809A-DC76-432D-9791-99A28346ECDF}" type="slidenum">
              <a:rPr lang="zh-CN" altLang="en-US"/>
              <a:pPr>
                <a:defRPr/>
              </a:pPr>
              <a:t>‹#›</a:t>
            </a:fld>
            <a:endParaRPr lang="en-US" altLang="zh-CN"/>
          </a:p>
        </p:txBody>
      </p:sp>
    </p:spTree>
  </p:cSld>
  <p:clrMapOvr>
    <a:masterClrMapping/>
  </p:clrMapOvr>
  <p:transition spd="med"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3E9E997-4024-49AF-BD10-FAEFEB27F911}" type="datetimeFigureOut">
              <a:rPr lang="zh-CN" altLang="en-US"/>
              <a:pPr>
                <a:defRPr/>
              </a:pPr>
              <a:t>2016-5-25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9093BF2-CBDA-4154-A2EF-41D1A72589AA}" type="slidenum">
              <a:rPr lang="zh-CN" altLang="en-US"/>
              <a:pPr>
                <a:defRPr/>
              </a:pPr>
              <a:t>‹#›</a:t>
            </a:fld>
            <a:endParaRPr lang="en-US" altLang="zh-CN"/>
          </a:p>
        </p:txBody>
      </p:sp>
    </p:spTree>
  </p:cSld>
  <p:clrMapOvr>
    <a:masterClrMapping/>
  </p:clrMapOvr>
  <p:transition spd="med"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D432A2D-3821-4862-8134-34B25C941AB8}" type="datetimeFigureOut">
              <a:rPr lang="zh-CN" altLang="en-US"/>
              <a:pPr>
                <a:defRPr/>
              </a:pPr>
              <a:t>2016-5-25</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88C2EC8-DEF6-4330-83F1-330026390A8E}" type="slidenum">
              <a:rPr lang="zh-CN" altLang="en-US"/>
              <a:pPr>
                <a:defRPr/>
              </a:pPr>
              <a:t>‹#›</a:t>
            </a:fld>
            <a:endParaRPr lang="en-US" altLang="zh-CN"/>
          </a:p>
        </p:txBody>
      </p:sp>
    </p:spTree>
  </p:cSld>
  <p:clrMapOvr>
    <a:masterClrMapping/>
  </p:clrMapOvr>
  <p:transition spd="med"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5535242-18F2-4D85-88B8-345ECBA9A316}" type="datetimeFigureOut">
              <a:rPr lang="zh-CN" altLang="en-US"/>
              <a:pPr>
                <a:defRPr/>
              </a:pPr>
              <a:t>2016-5-25</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9D73D90-63C3-4004-B5F7-1C1D1F4F42DD}" type="slidenum">
              <a:rPr lang="zh-CN" altLang="en-US"/>
              <a:pPr>
                <a:defRPr/>
              </a:pPr>
              <a:t>‹#›</a:t>
            </a:fld>
            <a:endParaRPr lang="en-US" altLang="zh-CN"/>
          </a:p>
        </p:txBody>
      </p:sp>
    </p:spTree>
  </p:cSld>
  <p:clrMapOvr>
    <a:masterClrMapping/>
  </p:clrMapOvr>
  <p:transition spd="med" advClick="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F467A0A-8E30-4BA4-8C6D-B272FE604912}" type="datetimeFigureOut">
              <a:rPr lang="zh-CN" altLang="en-US"/>
              <a:pPr>
                <a:defRPr/>
              </a:pPr>
              <a:t>2016-5-25</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1B6789A-2089-4EF4-A450-CC6032DA6FC6}" type="slidenum">
              <a:rPr lang="zh-CN" altLang="en-US"/>
              <a:pPr>
                <a:defRPr/>
              </a:pPr>
              <a:t>‹#›</a:t>
            </a:fld>
            <a:endParaRPr lang="en-US" altLang="zh-CN"/>
          </a:p>
        </p:txBody>
      </p:sp>
    </p:spTree>
  </p:cSld>
  <p:clrMapOvr>
    <a:masterClrMapping/>
  </p:clrMapOvr>
  <p:transition spd="med" advClick="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4A9E78F-C28E-4461-894F-A8FC5D6A94E8}" type="datetimeFigureOut">
              <a:rPr lang="zh-CN" altLang="en-US"/>
              <a:pPr>
                <a:defRPr/>
              </a:pPr>
              <a:t>2016-5-25</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9003015-4805-414C-A7E0-351691397AF1}" type="slidenum">
              <a:rPr lang="zh-CN" altLang="en-US"/>
              <a:pPr>
                <a:defRPr/>
              </a:pPr>
              <a:t>‹#›</a:t>
            </a:fld>
            <a:endParaRPr lang="en-US" altLang="zh-CN"/>
          </a:p>
        </p:txBody>
      </p:sp>
    </p:spTree>
  </p:cSld>
  <p:clrMapOvr>
    <a:masterClrMapping/>
  </p:clrMapOvr>
  <p:transition spd="med" advClick="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228B69D-F13A-45FA-A307-91963A249DC6}" type="datetimeFigureOut">
              <a:rPr lang="zh-CN" altLang="en-US"/>
              <a:pPr>
                <a:defRPr/>
              </a:pPr>
              <a:t>2016-5-25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DFD4631-54FC-4DBA-9E2E-C98363B2BD3E}" type="slidenum">
              <a:rPr lang="zh-CN" altLang="en-US"/>
              <a:pPr>
                <a:defRPr/>
              </a:pPr>
              <a:t>‹#›</a:t>
            </a:fld>
            <a:endParaRPr lang="en-US" altLang="zh-CN"/>
          </a:p>
        </p:txBody>
      </p:sp>
    </p:spTree>
  </p:cSld>
  <p:clrMapOvr>
    <a:masterClrMapping/>
  </p:clrMapOvr>
  <p:transition spd="med"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0" smtClean="0">
                <a:solidFill>
                  <a:srgbClr val="898989"/>
                </a:solidFill>
              </a:defRPr>
            </a:lvl1pPr>
          </a:lstStyle>
          <a:p>
            <a:pPr>
              <a:defRPr/>
            </a:pPr>
            <a:fld id="{3B8B764F-3527-4C67-8C60-A20782CF2402}" type="datetimeFigureOut">
              <a:rPr lang="zh-CN" altLang="en-US"/>
              <a:pPr>
                <a:defRPr/>
              </a:pPr>
              <a:t>2016-5-25</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0" smtClean="0">
                <a:solidFill>
                  <a:srgbClr val="898989"/>
                </a:solidFill>
              </a:defRPr>
            </a:lvl1pPr>
          </a:lstStyle>
          <a:p>
            <a:pPr>
              <a:defRPr/>
            </a:pPr>
            <a:fld id="{C6860567-3F60-4EB3-8619-ABDEC97BAA58}" type="slidenum">
              <a:rPr lang="zh-CN" altLang="en-US"/>
              <a:pPr>
                <a:defRPr/>
              </a:pPr>
              <a:t>‹#›</a:t>
            </a:fld>
            <a:endParaRPr lang="en-US" altLang="zh-CN"/>
          </a:p>
        </p:txBody>
      </p:sp>
      <p:sp>
        <p:nvSpPr>
          <p:cNvPr id="38917" name="文本占位符 2"/>
          <p:cNvSpPr>
            <a:spLocks noGrp="1"/>
          </p:cNvSpPr>
          <p:nvPr>
            <p:ph type="body" idx="1"/>
          </p:nvPr>
        </p:nvSpPr>
        <p:spPr bwMode="auto">
          <a:xfrm>
            <a:off x="358775" y="1150938"/>
            <a:ext cx="8456613" cy="49657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endParaRPr lang="zh-CN" altLang="en-US" smtClean="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spd="med" advClick="0">
    <p:fade/>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宋体" pitchFamily="2" charset="-122"/>
          <a:ea typeface="+mj-ea"/>
          <a:cs typeface="+mj-cs"/>
        </a:defRPr>
      </a:lvl1pPr>
      <a:lvl2pPr algn="ctr" rtl="0" eaLnBrk="0" fontAlgn="base" hangingPunct="0">
        <a:spcBef>
          <a:spcPct val="0"/>
        </a:spcBef>
        <a:spcAft>
          <a:spcPct val="0"/>
        </a:spcAft>
        <a:defRPr sz="4400">
          <a:solidFill>
            <a:schemeClr val="tx1"/>
          </a:solidFill>
          <a:latin typeface="宋体" pitchFamily="2" charset="-122"/>
          <a:ea typeface="宋体" charset="-122"/>
        </a:defRPr>
      </a:lvl2pPr>
      <a:lvl3pPr algn="ctr" rtl="0" eaLnBrk="0" fontAlgn="base" hangingPunct="0">
        <a:spcBef>
          <a:spcPct val="0"/>
        </a:spcBef>
        <a:spcAft>
          <a:spcPct val="0"/>
        </a:spcAft>
        <a:defRPr sz="4400">
          <a:solidFill>
            <a:schemeClr val="tx1"/>
          </a:solidFill>
          <a:latin typeface="宋体" pitchFamily="2" charset="-122"/>
          <a:ea typeface="宋体" charset="-122"/>
        </a:defRPr>
      </a:lvl3pPr>
      <a:lvl4pPr algn="ctr" rtl="0" eaLnBrk="0" fontAlgn="base" hangingPunct="0">
        <a:spcBef>
          <a:spcPct val="0"/>
        </a:spcBef>
        <a:spcAft>
          <a:spcPct val="0"/>
        </a:spcAft>
        <a:defRPr sz="4400">
          <a:solidFill>
            <a:schemeClr val="tx1"/>
          </a:solidFill>
          <a:latin typeface="宋体" pitchFamily="2" charset="-122"/>
          <a:ea typeface="宋体" charset="-122"/>
        </a:defRPr>
      </a:lvl4pPr>
      <a:lvl5pPr algn="ctr" rtl="0" eaLnBrk="0" fontAlgn="base" hangingPunct="0">
        <a:spcBef>
          <a:spcPct val="0"/>
        </a:spcBef>
        <a:spcAft>
          <a:spcPct val="0"/>
        </a:spcAft>
        <a:defRPr sz="4400">
          <a:solidFill>
            <a:schemeClr val="tx1"/>
          </a:solidFill>
          <a:latin typeface="宋体" pitchFamily="2" charset="-122"/>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ts val="3500"/>
        </a:lnSpc>
        <a:spcBef>
          <a:spcPct val="0"/>
        </a:spcBef>
        <a:spcAft>
          <a:spcPct val="0"/>
        </a:spcAft>
        <a:buFont typeface="宋体" pitchFamily="2" charset="-122"/>
        <a:buChar char="•"/>
        <a:defRPr sz="2400" b="1" kern="1200">
          <a:solidFill>
            <a:schemeClr val="tx1"/>
          </a:solidFill>
          <a:latin typeface="宋体" pitchFamily="2" charset="-122"/>
          <a:ea typeface="+mn-ea"/>
          <a:cs typeface="+mn-cs"/>
        </a:defRPr>
      </a:lvl1pPr>
      <a:lvl2pPr marL="742950" indent="-285750" algn="l" rtl="0" eaLnBrk="0" fontAlgn="base" hangingPunct="0">
        <a:spcBef>
          <a:spcPct val="20000"/>
        </a:spcBef>
        <a:spcAft>
          <a:spcPct val="0"/>
        </a:spcAft>
        <a:buFont typeface="宋体" pitchFamily="2" charset="-122"/>
        <a:buChar char="–"/>
        <a:defRPr sz="2800" kern="1200">
          <a:solidFill>
            <a:schemeClr val="tx1"/>
          </a:solidFill>
          <a:latin typeface="宋体" pitchFamily="2" charset="-122"/>
          <a:ea typeface="+mn-ea"/>
          <a:cs typeface="+mn-cs"/>
        </a:defRPr>
      </a:lvl2pPr>
      <a:lvl3pPr marL="1143000" indent="-228600" algn="l" rtl="0" eaLnBrk="0" fontAlgn="base" hangingPunct="0">
        <a:spcBef>
          <a:spcPct val="20000"/>
        </a:spcBef>
        <a:spcAft>
          <a:spcPct val="0"/>
        </a:spcAft>
        <a:buFont typeface="宋体" pitchFamily="2" charset="-122"/>
        <a:buChar char="•"/>
        <a:defRPr sz="2400" kern="1200">
          <a:solidFill>
            <a:schemeClr val="tx1"/>
          </a:solidFill>
          <a:latin typeface="宋体" pitchFamily="2" charset="-122"/>
          <a:ea typeface="+mn-ea"/>
          <a:cs typeface="+mn-cs"/>
        </a:defRPr>
      </a:lvl3pPr>
      <a:lvl4pPr marL="16002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4pPr>
      <a:lvl5pPr marL="20574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0" smtClean="0">
                <a:solidFill>
                  <a:srgbClr val="898989"/>
                </a:solidFill>
              </a:defRPr>
            </a:lvl1pPr>
          </a:lstStyle>
          <a:p>
            <a:pPr>
              <a:defRPr/>
            </a:pPr>
            <a:fld id="{E4E97F9F-33B6-44BE-902C-14C49D1CC691}" type="datetimeFigureOut">
              <a:rPr lang="zh-CN" altLang="en-US"/>
              <a:pPr>
                <a:defRPr/>
              </a:pPr>
              <a:t>2016-5-25</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0" smtClean="0">
                <a:solidFill>
                  <a:srgbClr val="898989"/>
                </a:solidFill>
              </a:defRPr>
            </a:lvl1pPr>
          </a:lstStyle>
          <a:p>
            <a:pPr>
              <a:defRPr/>
            </a:pPr>
            <a:fld id="{A4070670-1329-4BAB-9401-2A692DD919C8}" type="slidenum">
              <a:rPr lang="zh-CN" altLang="en-US"/>
              <a:pPr>
                <a:defRPr/>
              </a:pPr>
              <a:t>‹#›</a:t>
            </a:fld>
            <a:endParaRPr lang="en-US" altLang="zh-CN"/>
          </a:p>
        </p:txBody>
      </p:sp>
      <p:sp>
        <p:nvSpPr>
          <p:cNvPr id="69639" name="Text Box 7"/>
          <p:cNvSpPr txBox="1">
            <a:spLocks noChangeArrowheads="1"/>
          </p:cNvSpPr>
          <p:nvPr/>
        </p:nvSpPr>
        <p:spPr bwMode="auto">
          <a:xfrm>
            <a:off x="358775" y="2085975"/>
            <a:ext cx="8456613" cy="4030663"/>
          </a:xfrm>
          <a:prstGeom prst="rect">
            <a:avLst/>
          </a:prstGeom>
          <a:noFill/>
          <a:ln w="9525" algn="ctr">
            <a:noFill/>
            <a:miter lim="800000"/>
            <a:headEnd/>
            <a:tailEnd/>
          </a:ln>
          <a:effectLst/>
        </p:spPr>
        <p:txBody>
          <a:bodyPr/>
          <a:lstStyle/>
          <a:p>
            <a:pPr>
              <a:lnSpc>
                <a:spcPts val="3500"/>
              </a:lnSpc>
              <a:defRPr/>
            </a:pPr>
            <a:r>
              <a:rPr lang="zh-CN" altLang="en-US"/>
              <a:t>　　</a:t>
            </a:r>
          </a:p>
        </p:txBody>
      </p:sp>
      <p:sp>
        <p:nvSpPr>
          <p:cNvPr id="39942" name="文本占位符 2"/>
          <p:cNvSpPr>
            <a:spLocks noGrp="1"/>
          </p:cNvSpPr>
          <p:nvPr>
            <p:ph type="body" idx="1"/>
          </p:nvPr>
        </p:nvSpPr>
        <p:spPr bwMode="auto">
          <a:xfrm>
            <a:off x="358775" y="2085975"/>
            <a:ext cx="8456613" cy="3959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zh-CN" altLang="en-US" smtClean="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9"/>
                                        </p:tgtEl>
                                        <p:attrNameLst>
                                          <p:attrName>style.visibility</p:attrName>
                                        </p:attrNameLst>
                                      </p:cBhvr>
                                      <p:to>
                                        <p:strVal val="visible"/>
                                      </p:to>
                                    </p:set>
                                    <p:animEffect transition="in" filter="blinds(horizontal)">
                                      <p:cBhvr>
                                        <p:cTn id="7" dur="5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p:bldLst>
  </p:timing>
  <p:txStyles>
    <p:titleStyle>
      <a:lvl1pPr algn="ctr" rtl="0" eaLnBrk="0" fontAlgn="base" hangingPunct="0">
        <a:spcBef>
          <a:spcPct val="0"/>
        </a:spcBef>
        <a:spcAft>
          <a:spcPct val="0"/>
        </a:spcAft>
        <a:defRPr sz="4400" kern="1200">
          <a:solidFill>
            <a:schemeClr val="tx1"/>
          </a:solidFill>
          <a:latin typeface="宋体" pitchFamily="2" charset="-122"/>
          <a:ea typeface="+mj-ea"/>
          <a:cs typeface="+mj-cs"/>
        </a:defRPr>
      </a:lvl1pPr>
      <a:lvl2pPr algn="ctr" rtl="0" eaLnBrk="0" fontAlgn="base" hangingPunct="0">
        <a:spcBef>
          <a:spcPct val="0"/>
        </a:spcBef>
        <a:spcAft>
          <a:spcPct val="0"/>
        </a:spcAft>
        <a:defRPr sz="4400">
          <a:solidFill>
            <a:schemeClr val="tx1"/>
          </a:solidFill>
          <a:latin typeface="宋体" pitchFamily="2" charset="-122"/>
          <a:ea typeface="宋体" charset="-122"/>
        </a:defRPr>
      </a:lvl2pPr>
      <a:lvl3pPr algn="ctr" rtl="0" eaLnBrk="0" fontAlgn="base" hangingPunct="0">
        <a:spcBef>
          <a:spcPct val="0"/>
        </a:spcBef>
        <a:spcAft>
          <a:spcPct val="0"/>
        </a:spcAft>
        <a:defRPr sz="4400">
          <a:solidFill>
            <a:schemeClr val="tx1"/>
          </a:solidFill>
          <a:latin typeface="宋体" pitchFamily="2" charset="-122"/>
          <a:ea typeface="宋体" charset="-122"/>
        </a:defRPr>
      </a:lvl3pPr>
      <a:lvl4pPr algn="ctr" rtl="0" eaLnBrk="0" fontAlgn="base" hangingPunct="0">
        <a:spcBef>
          <a:spcPct val="0"/>
        </a:spcBef>
        <a:spcAft>
          <a:spcPct val="0"/>
        </a:spcAft>
        <a:defRPr sz="4400">
          <a:solidFill>
            <a:schemeClr val="tx1"/>
          </a:solidFill>
          <a:latin typeface="宋体" pitchFamily="2" charset="-122"/>
          <a:ea typeface="宋体" charset="-122"/>
        </a:defRPr>
      </a:lvl4pPr>
      <a:lvl5pPr algn="ctr" rtl="0" eaLnBrk="0" fontAlgn="base" hangingPunct="0">
        <a:spcBef>
          <a:spcPct val="0"/>
        </a:spcBef>
        <a:spcAft>
          <a:spcPct val="0"/>
        </a:spcAft>
        <a:defRPr sz="4400">
          <a:solidFill>
            <a:schemeClr val="tx1"/>
          </a:solidFill>
          <a:latin typeface="宋体" pitchFamily="2" charset="-122"/>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ts val="3500"/>
        </a:lnSpc>
        <a:spcBef>
          <a:spcPct val="0"/>
        </a:spcBef>
        <a:spcAft>
          <a:spcPct val="0"/>
        </a:spcAft>
        <a:buFont typeface="宋体" pitchFamily="2" charset="-122"/>
        <a:buChar char="•"/>
        <a:defRPr sz="3200" b="1" kern="1200">
          <a:solidFill>
            <a:schemeClr val="tx1"/>
          </a:solidFill>
          <a:latin typeface="宋体" pitchFamily="2" charset="-122"/>
          <a:ea typeface="+mn-ea"/>
          <a:cs typeface="+mn-cs"/>
        </a:defRPr>
      </a:lvl1pPr>
      <a:lvl2pPr marL="742950" indent="-285750" algn="l" rtl="0" eaLnBrk="0" fontAlgn="base" hangingPunct="0">
        <a:spcBef>
          <a:spcPct val="20000"/>
        </a:spcBef>
        <a:spcAft>
          <a:spcPct val="0"/>
        </a:spcAft>
        <a:buFont typeface="宋体" pitchFamily="2" charset="-122"/>
        <a:buChar char="–"/>
        <a:defRPr sz="2800" kern="1200">
          <a:solidFill>
            <a:schemeClr val="tx1"/>
          </a:solidFill>
          <a:latin typeface="宋体" pitchFamily="2" charset="-122"/>
          <a:ea typeface="+mn-ea"/>
          <a:cs typeface="+mn-cs"/>
        </a:defRPr>
      </a:lvl2pPr>
      <a:lvl3pPr marL="1143000" indent="-228600" algn="l" rtl="0" eaLnBrk="0" fontAlgn="base" hangingPunct="0">
        <a:spcBef>
          <a:spcPct val="20000"/>
        </a:spcBef>
        <a:spcAft>
          <a:spcPct val="0"/>
        </a:spcAft>
        <a:buFont typeface="宋体" pitchFamily="2" charset="-122"/>
        <a:buChar char="•"/>
        <a:defRPr sz="2400" kern="1200">
          <a:solidFill>
            <a:schemeClr val="tx1"/>
          </a:solidFill>
          <a:latin typeface="宋体" pitchFamily="2" charset="-122"/>
          <a:ea typeface="+mn-ea"/>
          <a:cs typeface="+mn-cs"/>
        </a:defRPr>
      </a:lvl3pPr>
      <a:lvl4pPr marL="16002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4pPr>
      <a:lvl5pPr marL="2057400" indent="-228600" algn="l" rtl="0" eaLnBrk="0" fontAlgn="base" hangingPunct="0">
        <a:spcBef>
          <a:spcPct val="20000"/>
        </a:spcBef>
        <a:spcAft>
          <a:spcPct val="0"/>
        </a:spcAft>
        <a:buFont typeface="宋体" pitchFamily="2" charset="-122"/>
        <a:buChar char="»"/>
        <a:defRPr sz="2000" kern="1200">
          <a:solidFill>
            <a:schemeClr val="tx1"/>
          </a:solidFill>
          <a:latin typeface="宋体" pitchFamily="2"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68.vml"/><Relationship Id="rId4" Type="http://schemas.openxmlformats.org/officeDocument/2006/relationships/oleObject" Target="../embeddings/Microsoft_Office_Word_97_-_2003___153.doc"/></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69.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154.doc"/></Relationships>
</file>

<file path=ppt/slides/_rels/slide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0.vml"/><Relationship Id="rId4" Type="http://schemas.openxmlformats.org/officeDocument/2006/relationships/oleObject" Target="../embeddings/Microsoft_Office_Word_97_-_2003___155.doc"/></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71.vml"/><Relationship Id="rId5" Type="http://schemas.openxmlformats.org/officeDocument/2006/relationships/oleObject" Target="../embeddings/Microsoft_Office_Word_97_-_2003___157.doc"/><Relationship Id="rId4" Type="http://schemas.openxmlformats.org/officeDocument/2006/relationships/oleObject" Target="../embeddings/Microsoft_Office_Word_97_-_2003___156.doc"/></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2.vml"/><Relationship Id="rId5" Type="http://schemas.openxmlformats.org/officeDocument/2006/relationships/oleObject" Target="../embeddings/Microsoft_Office_Word_97_-_2003___158.doc"/><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3.vml"/><Relationship Id="rId4" Type="http://schemas.openxmlformats.org/officeDocument/2006/relationships/oleObject" Target="../embeddings/Microsoft_Office_Word_97_-_2003___159.doc"/></Relationships>
</file>

<file path=ppt/slides/_rels/slide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4.vml"/><Relationship Id="rId4" Type="http://schemas.openxmlformats.org/officeDocument/2006/relationships/oleObject" Target="../embeddings/Microsoft_Office_Word_97_-_2003___160.doc"/></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5.vml"/><Relationship Id="rId4" Type="http://schemas.openxmlformats.org/officeDocument/2006/relationships/oleObject" Target="../embeddings/Microsoft_Office_Word_97_-_2003___161.doc"/></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6.vml"/><Relationship Id="rId4" Type="http://schemas.openxmlformats.org/officeDocument/2006/relationships/oleObject" Target="../embeddings/Microsoft_Office_Word_97_-_2003___162.doc"/></Relationships>
</file>

<file path=ppt/slides/_rels/slide109.xml.rels><?xml version="1.0" encoding="UTF-8" standalone="yes"?>
<Relationships xmlns="http://schemas.openxmlformats.org/package/2006/relationships"><Relationship Id="rId3" Type="http://schemas.openxmlformats.org/officeDocument/2006/relationships/oleObject" Target="../embeddings/Microsoft_Office_Word_97_-_2003___163.doc"/><Relationship Id="rId2" Type="http://schemas.openxmlformats.org/officeDocument/2006/relationships/slideLayout" Target="../slideLayouts/slideLayout13.xml"/><Relationship Id="rId1" Type="http://schemas.openxmlformats.org/officeDocument/2006/relationships/vmlDrawing" Target="../drawings/vmlDrawing77.vml"/><Relationship Id="rId6" Type="http://schemas.openxmlformats.org/officeDocument/2006/relationships/oleObject" Target="../embeddings/Microsoft_Office_Word_97_-_2003___164.doc"/><Relationship Id="rId5" Type="http://schemas.openxmlformats.org/officeDocument/2006/relationships/image" Target="../media/image47.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8.vml"/><Relationship Id="rId5" Type="http://schemas.openxmlformats.org/officeDocument/2006/relationships/oleObject" Target="../embeddings/Microsoft_Office_Word_97_-_2003___166.doc"/><Relationship Id="rId4" Type="http://schemas.openxmlformats.org/officeDocument/2006/relationships/oleObject" Target="../embeddings/Microsoft_Office_Word_97_-_2003___165.doc"/></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79.vml"/><Relationship Id="rId5" Type="http://schemas.openxmlformats.org/officeDocument/2006/relationships/oleObject" Target="../embeddings/Microsoft_Office_Word_97_-_2003___168.doc"/><Relationship Id="rId4" Type="http://schemas.openxmlformats.org/officeDocument/2006/relationships/oleObject" Target="../embeddings/Microsoft_Office_Word_97_-_2003___167.doc"/></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0.vml"/><Relationship Id="rId4" Type="http://schemas.openxmlformats.org/officeDocument/2006/relationships/oleObject" Target="../embeddings/Microsoft_Office_Word_97_-_2003___169.doc"/></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81.vml"/><Relationship Id="rId6" Type="http://schemas.openxmlformats.org/officeDocument/2006/relationships/oleObject" Target="../embeddings/Microsoft_Office_Word_97_-_2003___171.doc"/><Relationship Id="rId5" Type="http://schemas.openxmlformats.org/officeDocument/2006/relationships/image" Target="../media/image2.jpeg"/><Relationship Id="rId4" Type="http://schemas.openxmlformats.org/officeDocument/2006/relationships/oleObject" Target="../embeddings/Microsoft_Office_Word_97_-_2003___170.doc"/></Relationships>
</file>

<file path=ppt/slides/_rels/slide114.xml.rels><?xml version="1.0" encoding="UTF-8" standalone="yes"?>
<Relationships xmlns="http://schemas.openxmlformats.org/package/2006/relationships"><Relationship Id="rId3" Type="http://schemas.openxmlformats.org/officeDocument/2006/relationships/oleObject" Target="../embeddings/Microsoft_Office_Word_97_-_2003___172.doc"/><Relationship Id="rId2" Type="http://schemas.openxmlformats.org/officeDocument/2006/relationships/slideLayout" Target="../slideLayouts/slideLayout13.xml"/><Relationship Id="rId1" Type="http://schemas.openxmlformats.org/officeDocument/2006/relationships/vmlDrawing" Target="../drawings/vmlDrawing82.vml"/><Relationship Id="rId5" Type="http://schemas.openxmlformats.org/officeDocument/2006/relationships/oleObject" Target="../embeddings/Microsoft_Office_Word_97_-_2003___173.doc"/><Relationship Id="rId4" Type="http://schemas.openxmlformats.org/officeDocument/2006/relationships/image" Target="../media/image2.jpeg"/></Relationships>
</file>

<file path=ppt/slides/_rels/slide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3.vml"/><Relationship Id="rId4" Type="http://schemas.openxmlformats.org/officeDocument/2006/relationships/oleObject" Target="../embeddings/Microsoft_Office_Word_97_-_2003___174.doc"/></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84.vml"/><Relationship Id="rId6" Type="http://schemas.openxmlformats.org/officeDocument/2006/relationships/image" Target="../media/image2.jpeg"/><Relationship Id="rId5" Type="http://schemas.openxmlformats.org/officeDocument/2006/relationships/oleObject" Target="../embeddings/Microsoft_Office_Word_97_-_2003___176.doc"/><Relationship Id="rId4" Type="http://schemas.openxmlformats.org/officeDocument/2006/relationships/oleObject" Target="../embeddings/Microsoft_Office_Word_97_-_2003___175.doc"/></Relationships>
</file>

<file path=ppt/slides/_rels/slide117.xml.rels><?xml version="1.0" encoding="UTF-8" standalone="yes"?>
<Relationships xmlns="http://schemas.openxmlformats.org/package/2006/relationships"><Relationship Id="rId3" Type="http://schemas.openxmlformats.org/officeDocument/2006/relationships/oleObject" Target="../embeddings/Microsoft_Office_Word_97_-_2003___177.doc"/><Relationship Id="rId2" Type="http://schemas.openxmlformats.org/officeDocument/2006/relationships/slideLayout" Target="../slideLayouts/slideLayout13.xml"/><Relationship Id="rId1" Type="http://schemas.openxmlformats.org/officeDocument/2006/relationships/vmlDrawing" Target="../drawings/vmlDrawing85.vml"/><Relationship Id="rId5" Type="http://schemas.openxmlformats.org/officeDocument/2006/relationships/oleObject" Target="../embeddings/Microsoft_Office_Word_97_-_2003___178.doc"/><Relationship Id="rId4" Type="http://schemas.openxmlformats.org/officeDocument/2006/relationships/image" Target="../media/image2.jpeg"/></Relationships>
</file>

<file path=ppt/slides/_rels/slide118.xml.rels><?xml version="1.0" encoding="UTF-8" standalone="yes"?>
<Relationships xmlns="http://schemas.openxmlformats.org/package/2006/relationships"><Relationship Id="rId3" Type="http://schemas.openxmlformats.org/officeDocument/2006/relationships/oleObject" Target="../embeddings/Microsoft_Office_Word_97_-_2003___179.doc"/><Relationship Id="rId2" Type="http://schemas.openxmlformats.org/officeDocument/2006/relationships/slideLayout" Target="../slideLayouts/slideLayout13.xml"/><Relationship Id="rId1" Type="http://schemas.openxmlformats.org/officeDocument/2006/relationships/vmlDrawing" Target="../drawings/vmlDrawing86.vml"/><Relationship Id="rId5" Type="http://schemas.openxmlformats.org/officeDocument/2006/relationships/oleObject" Target="../embeddings/Microsoft_Office_Word_97_-_2003___180.doc"/><Relationship Id="rId4" Type="http://schemas.openxmlformats.org/officeDocument/2006/relationships/image" Target="../media/image2.jpeg"/></Relationships>
</file>

<file path=ppt/slides/_rels/slide119.xml.rels><?xml version="1.0" encoding="UTF-8" standalone="yes"?>
<Relationships xmlns="http://schemas.openxmlformats.org/package/2006/relationships"><Relationship Id="rId3" Type="http://schemas.openxmlformats.org/officeDocument/2006/relationships/oleObject" Target="../embeddings/Microsoft_Office_Word_97_-_2003___181.doc"/><Relationship Id="rId2" Type="http://schemas.openxmlformats.org/officeDocument/2006/relationships/slideLayout" Target="../slideLayouts/slideLayout7.xml"/><Relationship Id="rId1" Type="http://schemas.openxmlformats.org/officeDocument/2006/relationships/vmlDrawing" Target="../drawings/vmlDrawing87.vml"/><Relationship Id="rId5" Type="http://schemas.openxmlformats.org/officeDocument/2006/relationships/oleObject" Target="../embeddings/Microsoft_Office_Word_97_-_2003___182.doc"/><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Microsoft_Office_Word_97_-_2003___183.doc"/><Relationship Id="rId2" Type="http://schemas.openxmlformats.org/officeDocument/2006/relationships/slideLayout" Target="../slideLayouts/slideLayout13.xml"/><Relationship Id="rId1" Type="http://schemas.openxmlformats.org/officeDocument/2006/relationships/vmlDrawing" Target="../drawings/vmlDrawing88.vml"/><Relationship Id="rId5" Type="http://schemas.openxmlformats.org/officeDocument/2006/relationships/image" Target="../media/image2.jpeg"/><Relationship Id="rId4" Type="http://schemas.openxmlformats.org/officeDocument/2006/relationships/oleObject" Target="../embeddings/Microsoft_Office_Word_97_-_2003___184.doc"/></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89.vml"/><Relationship Id="rId5" Type="http://schemas.openxmlformats.org/officeDocument/2006/relationships/image" Target="../media/image2.jpeg"/><Relationship Id="rId4" Type="http://schemas.openxmlformats.org/officeDocument/2006/relationships/oleObject" Target="../embeddings/Microsoft_Office_Word_97_-_2003___185.doc"/></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oleObject" Target="../embeddings/Microsoft_Office_Word_97_-_2003___189.doc"/><Relationship Id="rId3" Type="http://schemas.openxmlformats.org/officeDocument/2006/relationships/image" Target="../media/image5.png"/><Relationship Id="rId7" Type="http://schemas.openxmlformats.org/officeDocument/2006/relationships/oleObject" Target="../embeddings/Microsoft_Office_Word_97_-_2003___188.doc"/><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oleObject" Target="../embeddings/Microsoft_Office_Word_97_-_2003___187.doc"/><Relationship Id="rId5" Type="http://schemas.openxmlformats.org/officeDocument/2006/relationships/image" Target="../media/image2.jpeg"/><Relationship Id="rId4" Type="http://schemas.openxmlformats.org/officeDocument/2006/relationships/oleObject" Target="../embeddings/Microsoft_Office_Word_97_-_2003___186.doc"/></Relationships>
</file>

<file path=ppt/slides/_rels/slide12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Microsoft_Office_Word_97_-_2003___190.doc"/><Relationship Id="rId7" Type="http://schemas.openxmlformats.org/officeDocument/2006/relationships/oleObject" Target="../embeddings/Microsoft_Office_Word_97_-_2003___194.doc"/><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oleObject" Target="../embeddings/Microsoft_Office_Word_97_-_2003___193.doc"/><Relationship Id="rId11" Type="http://schemas.openxmlformats.org/officeDocument/2006/relationships/oleObject" Target="../embeddings/Microsoft_Office_Word_97_-_2003___197.doc"/><Relationship Id="rId5" Type="http://schemas.openxmlformats.org/officeDocument/2006/relationships/oleObject" Target="../embeddings/Microsoft_Office_Word_97_-_2003___192.doc"/><Relationship Id="rId10" Type="http://schemas.openxmlformats.org/officeDocument/2006/relationships/oleObject" Target="../embeddings/Microsoft_Office_Word_97_-_2003___196.doc"/><Relationship Id="rId4" Type="http://schemas.openxmlformats.org/officeDocument/2006/relationships/oleObject" Target="../embeddings/Microsoft_Office_Word_97_-_2003___191.doc"/><Relationship Id="rId9" Type="http://schemas.openxmlformats.org/officeDocument/2006/relationships/oleObject" Target="../embeddings/Microsoft_Office_Word_97_-_2003___195.doc"/></Relationships>
</file>

<file path=ppt/slides/_rels/slide125.xml.rels><?xml version="1.0" encoding="UTF-8" standalone="yes"?>
<Relationships xmlns="http://schemas.openxmlformats.org/package/2006/relationships"><Relationship Id="rId3" Type="http://schemas.openxmlformats.org/officeDocument/2006/relationships/oleObject" Target="../embeddings/Microsoft_Office_Word_97_-_2003___198.doc"/><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image" Target="../media/image2.jpeg"/><Relationship Id="rId5" Type="http://schemas.openxmlformats.org/officeDocument/2006/relationships/oleObject" Target="../embeddings/Microsoft_Office_Word_97_-_2003___200.doc"/><Relationship Id="rId4" Type="http://schemas.openxmlformats.org/officeDocument/2006/relationships/oleObject" Target="../embeddings/Microsoft_Office_Word_97_-_2003___199.doc"/></Relationships>
</file>

<file path=ppt/slides/_rels/slide126.xml.rels><?xml version="1.0" encoding="UTF-8" standalone="yes"?>
<Relationships xmlns="http://schemas.openxmlformats.org/package/2006/relationships"><Relationship Id="rId8" Type="http://schemas.openxmlformats.org/officeDocument/2006/relationships/oleObject" Target="../embeddings/Microsoft_Office_Word_97_-_2003___205.doc"/><Relationship Id="rId3" Type="http://schemas.openxmlformats.org/officeDocument/2006/relationships/oleObject" Target="../embeddings/Microsoft_Office_Word_97_-_2003___201.doc"/><Relationship Id="rId7" Type="http://schemas.openxmlformats.org/officeDocument/2006/relationships/oleObject" Target="../embeddings/Microsoft_Office_Word_97_-_2003___204.doc"/><Relationship Id="rId2" Type="http://schemas.openxmlformats.org/officeDocument/2006/relationships/slideLayout" Target="../slideLayouts/slideLayout4.xml"/><Relationship Id="rId1" Type="http://schemas.openxmlformats.org/officeDocument/2006/relationships/vmlDrawing" Target="../drawings/vmlDrawing93.vml"/><Relationship Id="rId6" Type="http://schemas.openxmlformats.org/officeDocument/2006/relationships/image" Target="../media/image2.jpeg"/><Relationship Id="rId5" Type="http://schemas.openxmlformats.org/officeDocument/2006/relationships/oleObject" Target="../embeddings/Microsoft_Office_Word_97_-_2003___203.doc"/><Relationship Id="rId4" Type="http://schemas.openxmlformats.org/officeDocument/2006/relationships/oleObject" Target="../embeddings/Microsoft_Office_Word_97_-_2003___202.doc"/></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94.vml"/><Relationship Id="rId5" Type="http://schemas.openxmlformats.org/officeDocument/2006/relationships/image" Target="../media/image2.jpeg"/><Relationship Id="rId4" Type="http://schemas.openxmlformats.org/officeDocument/2006/relationships/oleObject" Target="../embeddings/Microsoft_Office_Word_97_-_2003___206.doc"/></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95.vml"/><Relationship Id="rId4" Type="http://schemas.openxmlformats.org/officeDocument/2006/relationships/oleObject" Target="../embeddings/Microsoft_Office_Word_97_-_2003___207.doc"/></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oleObject" Target="../embeddings/Microsoft_Office_Word_97_-_2003___209.doc"/><Relationship Id="rId2" Type="http://schemas.openxmlformats.org/officeDocument/2006/relationships/slideLayout" Target="../slideLayouts/slideLayout13.xml"/><Relationship Id="rId1" Type="http://schemas.openxmlformats.org/officeDocument/2006/relationships/vmlDrawing" Target="../drawings/vmlDrawing96.vml"/><Relationship Id="rId6" Type="http://schemas.openxmlformats.org/officeDocument/2006/relationships/image" Target="../media/image47.png"/><Relationship Id="rId5" Type="http://schemas.openxmlformats.org/officeDocument/2006/relationships/image" Target="../media/image2.jpeg"/><Relationship Id="rId4" Type="http://schemas.openxmlformats.org/officeDocument/2006/relationships/oleObject" Target="../embeddings/Microsoft_Office_Word_97_-_2003___208.doc"/></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97.vml"/><Relationship Id="rId5" Type="http://schemas.openxmlformats.org/officeDocument/2006/relationships/oleObject" Target="../embeddings/Microsoft_Office_Word_97_-_2003___211.doc"/><Relationship Id="rId4" Type="http://schemas.openxmlformats.org/officeDocument/2006/relationships/oleObject" Target="../embeddings/Microsoft_Office_Word_97_-_2003___210.doc"/></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98.vml"/><Relationship Id="rId5" Type="http://schemas.openxmlformats.org/officeDocument/2006/relationships/oleObject" Target="../embeddings/Microsoft_Office_Word_97_-_2003___213.doc"/><Relationship Id="rId4" Type="http://schemas.openxmlformats.org/officeDocument/2006/relationships/oleObject" Target="../embeddings/Microsoft_Office_Word_97_-_2003___212.doc"/></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99.vml"/><Relationship Id="rId4" Type="http://schemas.openxmlformats.org/officeDocument/2006/relationships/oleObject" Target="../embeddings/Microsoft_Office_Word_97_-_2003___214.doc"/></Relationships>
</file>

<file path=ppt/slides/_rels/slide133.xml.rels><?xml version="1.0" encoding="UTF-8" standalone="yes"?>
<Relationships xmlns="http://schemas.openxmlformats.org/package/2006/relationships"><Relationship Id="rId3" Type="http://schemas.openxmlformats.org/officeDocument/2006/relationships/oleObject" Target="../embeddings/Microsoft_Office_Word_97_-_2003___215.doc"/><Relationship Id="rId2" Type="http://schemas.openxmlformats.org/officeDocument/2006/relationships/slideLayout" Target="../slideLayouts/slideLayout13.xml"/><Relationship Id="rId1" Type="http://schemas.openxmlformats.org/officeDocument/2006/relationships/vmlDrawing" Target="../drawings/vmlDrawing100.vml"/><Relationship Id="rId6" Type="http://schemas.openxmlformats.org/officeDocument/2006/relationships/oleObject" Target="../embeddings/Microsoft_Office_Word_97_-_2003___216.doc"/><Relationship Id="rId5" Type="http://schemas.openxmlformats.org/officeDocument/2006/relationships/image" Target="../media/image47.png"/><Relationship Id="rId4" Type="http://schemas.openxmlformats.org/officeDocument/2006/relationships/image" Target="../media/image2.jpeg"/></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1.vml"/><Relationship Id="rId5" Type="http://schemas.openxmlformats.org/officeDocument/2006/relationships/oleObject" Target="../embeddings/Microsoft_Office_Word_97_-_2003___218.doc"/><Relationship Id="rId4" Type="http://schemas.openxmlformats.org/officeDocument/2006/relationships/oleObject" Target="../embeddings/Microsoft_Office_Word_97_-_2003___217.doc"/></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2.vml"/><Relationship Id="rId5" Type="http://schemas.openxmlformats.org/officeDocument/2006/relationships/oleObject" Target="../embeddings/Microsoft_Office_Word_97_-_2003___220.doc"/><Relationship Id="rId4" Type="http://schemas.openxmlformats.org/officeDocument/2006/relationships/oleObject" Target="../embeddings/Microsoft_Office_Word_97_-_2003___219.doc"/></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3.vml"/><Relationship Id="rId4" Type="http://schemas.openxmlformats.org/officeDocument/2006/relationships/oleObject" Target="../embeddings/Microsoft_Office_Word_97_-_2003___221.doc"/></Relationships>
</file>

<file path=ppt/slides/_rels/slide137.xml.rels><?xml version="1.0" encoding="UTF-8" standalone="yes"?>
<Relationships xmlns="http://schemas.openxmlformats.org/package/2006/relationships"><Relationship Id="rId3" Type="http://schemas.openxmlformats.org/officeDocument/2006/relationships/oleObject" Target="../embeddings/Microsoft_Office_Word_97_-_2003___222.doc"/><Relationship Id="rId2" Type="http://schemas.openxmlformats.org/officeDocument/2006/relationships/slideLayout" Target="../slideLayouts/slideLayout13.xml"/><Relationship Id="rId1" Type="http://schemas.openxmlformats.org/officeDocument/2006/relationships/vmlDrawing" Target="../drawings/vmlDrawing104.vml"/><Relationship Id="rId5" Type="http://schemas.openxmlformats.org/officeDocument/2006/relationships/image" Target="../media/image47.png"/><Relationship Id="rId4" Type="http://schemas.openxmlformats.org/officeDocument/2006/relationships/image" Target="../media/image2.jpeg"/></Relationships>
</file>

<file path=ppt/slides/_rels/slide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5.vml"/><Relationship Id="rId5" Type="http://schemas.openxmlformats.org/officeDocument/2006/relationships/oleObject" Target="../embeddings/Microsoft_Office_Word_97_-_2003___224.doc"/><Relationship Id="rId4" Type="http://schemas.openxmlformats.org/officeDocument/2006/relationships/oleObject" Target="../embeddings/Microsoft_Office_Word_97_-_2003___223.doc"/></Relationships>
</file>

<file path=ppt/slides/_rels/slide1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6.vml"/><Relationship Id="rId4" Type="http://schemas.openxmlformats.org/officeDocument/2006/relationships/oleObject" Target="../embeddings/Microsoft_Office_Word_97_-_2003___225.doc"/></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7.vml"/><Relationship Id="rId4" Type="http://schemas.openxmlformats.org/officeDocument/2006/relationships/oleObject" Target="../embeddings/Microsoft_Office_Word_97_-_2003___226.doc"/></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08.vml"/><Relationship Id="rId5" Type="http://schemas.openxmlformats.org/officeDocument/2006/relationships/image" Target="../media/image2.jpeg"/><Relationship Id="rId4" Type="http://schemas.openxmlformats.org/officeDocument/2006/relationships/oleObject" Target="../embeddings/Microsoft_Office_Word_97_-_2003___227.doc"/></Relationships>
</file>

<file path=ppt/slides/_rels/slide1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9.vml"/><Relationship Id="rId4" Type="http://schemas.openxmlformats.org/officeDocument/2006/relationships/oleObject" Target="../embeddings/Microsoft_Office_Word_97_-_2003___228.doc"/></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10.vml"/><Relationship Id="rId6" Type="http://schemas.openxmlformats.org/officeDocument/2006/relationships/image" Target="../media/image2.jpeg"/><Relationship Id="rId5" Type="http://schemas.openxmlformats.org/officeDocument/2006/relationships/oleObject" Target="../embeddings/Microsoft_Office_Word_97_-_2003___230.doc"/><Relationship Id="rId4" Type="http://schemas.openxmlformats.org/officeDocument/2006/relationships/oleObject" Target="../embeddings/Microsoft_Office_Word_97_-_2003___229.doc"/></Relationships>
</file>

<file path=ppt/slides/_rels/slide144.xml.rels><?xml version="1.0" encoding="UTF-8" standalone="yes"?>
<Relationships xmlns="http://schemas.openxmlformats.org/package/2006/relationships"><Relationship Id="rId3" Type="http://schemas.openxmlformats.org/officeDocument/2006/relationships/oleObject" Target="../embeddings/Microsoft_Office_Word_97_-_2003___231.doc"/><Relationship Id="rId2" Type="http://schemas.openxmlformats.org/officeDocument/2006/relationships/slideLayout" Target="../slideLayouts/slideLayout13.xml"/><Relationship Id="rId1" Type="http://schemas.openxmlformats.org/officeDocument/2006/relationships/vmlDrawing" Target="../drawings/vmlDrawing111.vml"/><Relationship Id="rId5" Type="http://schemas.openxmlformats.org/officeDocument/2006/relationships/oleObject" Target="../embeddings/Microsoft_Office_Word_97_-_2003___232.doc"/><Relationship Id="rId4" Type="http://schemas.openxmlformats.org/officeDocument/2006/relationships/image" Target="../media/image2.jpeg"/></Relationships>
</file>

<file path=ppt/slides/_rels/slide145.xml.rels><?xml version="1.0" encoding="UTF-8" standalone="yes"?>
<Relationships xmlns="http://schemas.openxmlformats.org/package/2006/relationships"><Relationship Id="rId3" Type="http://schemas.openxmlformats.org/officeDocument/2006/relationships/oleObject" Target="../embeddings/Microsoft_Office_Word_97_-_2003___233.doc"/><Relationship Id="rId2" Type="http://schemas.openxmlformats.org/officeDocument/2006/relationships/slideLayout" Target="../slideLayouts/slideLayout13.xml"/><Relationship Id="rId1" Type="http://schemas.openxmlformats.org/officeDocument/2006/relationships/vmlDrawing" Target="../drawings/vmlDrawing112.vml"/><Relationship Id="rId5" Type="http://schemas.openxmlformats.org/officeDocument/2006/relationships/oleObject" Target="../embeddings/Microsoft_Office_Word_97_-_2003___234.doc"/><Relationship Id="rId4" Type="http://schemas.openxmlformats.org/officeDocument/2006/relationships/image" Target="../media/image2.jpeg"/></Relationships>
</file>

<file path=ppt/slides/_rels/slide146.xml.rels><?xml version="1.0" encoding="UTF-8" standalone="yes"?>
<Relationships xmlns="http://schemas.openxmlformats.org/package/2006/relationships"><Relationship Id="rId3" Type="http://schemas.openxmlformats.org/officeDocument/2006/relationships/oleObject" Target="../embeddings/Microsoft_Office_Word_97_-_2003___235.doc"/><Relationship Id="rId2" Type="http://schemas.openxmlformats.org/officeDocument/2006/relationships/slideLayout" Target="../slideLayouts/slideLayout7.xml"/><Relationship Id="rId1" Type="http://schemas.openxmlformats.org/officeDocument/2006/relationships/vmlDrawing" Target="../drawings/vmlDrawing113.vml"/><Relationship Id="rId5" Type="http://schemas.openxmlformats.org/officeDocument/2006/relationships/oleObject" Target="../embeddings/Microsoft_Office_Word_97_-_2003___236.doc"/><Relationship Id="rId4" Type="http://schemas.openxmlformats.org/officeDocument/2006/relationships/image" Target="../media/image2.jpeg"/></Relationships>
</file>

<file path=ppt/slides/_rels/slide147.xml.rels><?xml version="1.0" encoding="UTF-8" standalone="yes"?>
<Relationships xmlns="http://schemas.openxmlformats.org/package/2006/relationships"><Relationship Id="rId3" Type="http://schemas.openxmlformats.org/officeDocument/2006/relationships/oleObject" Target="../embeddings/Microsoft_Office_Word_97_-_2003___237.doc"/><Relationship Id="rId2" Type="http://schemas.openxmlformats.org/officeDocument/2006/relationships/slideLayout" Target="../slideLayouts/slideLayout13.xml"/><Relationship Id="rId1" Type="http://schemas.openxmlformats.org/officeDocument/2006/relationships/vmlDrawing" Target="../drawings/vmlDrawing114.vml"/><Relationship Id="rId5" Type="http://schemas.openxmlformats.org/officeDocument/2006/relationships/image" Target="../media/image2.jpeg"/><Relationship Id="rId4" Type="http://schemas.openxmlformats.org/officeDocument/2006/relationships/oleObject" Target="../embeddings/Microsoft_Office_Word_97_-_2003___238.doc"/></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15.vml"/><Relationship Id="rId5" Type="http://schemas.openxmlformats.org/officeDocument/2006/relationships/image" Target="../media/image2.jpeg"/><Relationship Id="rId4" Type="http://schemas.openxmlformats.org/officeDocument/2006/relationships/oleObject" Target="../embeddings/Microsoft_Office_Word_97_-_2003___239.doc"/></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png"/><Relationship Id="rId7" Type="http://schemas.openxmlformats.org/officeDocument/2006/relationships/oleObject" Target="../embeddings/Microsoft_Office_Word_97_-_2003___4.doc"/><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Microsoft_Office_Word_97_-_2003___3.doc"/><Relationship Id="rId5" Type="http://schemas.openxmlformats.org/officeDocument/2006/relationships/oleObject" Target="../embeddings/Microsoft_Office_Word_97_-_2003___2.doc"/><Relationship Id="rId4" Type="http://schemas.openxmlformats.org/officeDocument/2006/relationships/oleObject" Target="../embeddings/Microsoft_Office_Word_97_-_2003___1.doc"/></Relationships>
</file>

<file path=ppt/slides/_rels/slide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Microsoft_Office_Word_97_-_2003___244.doc"/><Relationship Id="rId3" Type="http://schemas.openxmlformats.org/officeDocument/2006/relationships/image" Target="../media/image5.png"/><Relationship Id="rId7" Type="http://schemas.openxmlformats.org/officeDocument/2006/relationships/oleObject" Target="../embeddings/Microsoft_Office_Word_97_-_2003___243.doc"/><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oleObject" Target="../embeddings/Microsoft_Office_Word_97_-_2003___242.doc"/><Relationship Id="rId5" Type="http://schemas.openxmlformats.org/officeDocument/2006/relationships/oleObject" Target="../embeddings/Microsoft_Office_Word_97_-_2003___241.doc"/><Relationship Id="rId10" Type="http://schemas.openxmlformats.org/officeDocument/2006/relationships/image" Target="../media/image2.jpeg"/><Relationship Id="rId4" Type="http://schemas.openxmlformats.org/officeDocument/2006/relationships/oleObject" Target="../embeddings/Microsoft_Office_Word_97_-_2003___240.doc"/><Relationship Id="rId9" Type="http://schemas.openxmlformats.org/officeDocument/2006/relationships/oleObject" Target="../embeddings/Microsoft_Office_Word_97_-_2003___245.doc"/></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oleObject" Target="../embeddings/Microsoft_Office_Word_97_-_2003___6.doc"/><Relationship Id="rId4" Type="http://schemas.openxmlformats.org/officeDocument/2006/relationships/oleObject" Target="../embeddings/Microsoft_Office_Word_97_-_2003___5.doc"/></Relationships>
</file>

<file path=ppt/slides/_rels/slide16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oleObject" Target="../embeddings/Microsoft_Office_Word_97_-_2003___249.doc"/><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oleObject" Target="../embeddings/Microsoft_Office_Word_97_-_2003___248.doc"/><Relationship Id="rId5" Type="http://schemas.openxmlformats.org/officeDocument/2006/relationships/oleObject" Target="../embeddings/Microsoft_Office_Word_97_-_2003___247.doc"/><Relationship Id="rId4" Type="http://schemas.openxmlformats.org/officeDocument/2006/relationships/oleObject" Target="../embeddings/Microsoft_Office_Word_97_-_2003___246.doc"/></Relationships>
</file>

<file path=ppt/slides/_rels/slide16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Microsoft_Office_Word_97_-_2003___250.doc"/><Relationship Id="rId7" Type="http://schemas.openxmlformats.org/officeDocument/2006/relationships/oleObject" Target="../embeddings/Microsoft_Office_Word_97_-_2003___254.doc"/><Relationship Id="rId2" Type="http://schemas.openxmlformats.org/officeDocument/2006/relationships/slideLayout" Target="../slideLayouts/slideLayout7.xml"/><Relationship Id="rId1" Type="http://schemas.openxmlformats.org/officeDocument/2006/relationships/vmlDrawing" Target="../drawings/vmlDrawing118.vml"/><Relationship Id="rId6" Type="http://schemas.openxmlformats.org/officeDocument/2006/relationships/oleObject" Target="../embeddings/Microsoft_Office_Word_97_-_2003___253.doc"/><Relationship Id="rId5" Type="http://schemas.openxmlformats.org/officeDocument/2006/relationships/oleObject" Target="../embeddings/Microsoft_Office_Word_97_-_2003___252.doc"/><Relationship Id="rId10" Type="http://schemas.openxmlformats.org/officeDocument/2006/relationships/oleObject" Target="../embeddings/Microsoft_Office_Word_97_-_2003___256.doc"/><Relationship Id="rId4" Type="http://schemas.openxmlformats.org/officeDocument/2006/relationships/oleObject" Target="../embeddings/Microsoft_Office_Word_97_-_2003___251.doc"/><Relationship Id="rId9" Type="http://schemas.openxmlformats.org/officeDocument/2006/relationships/oleObject" Target="../embeddings/Microsoft_Office_Word_97_-_2003___255.doc"/></Relationships>
</file>

<file path=ppt/slides/_rels/slide162.xml.rels><?xml version="1.0" encoding="UTF-8" standalone="yes"?>
<Relationships xmlns="http://schemas.openxmlformats.org/package/2006/relationships"><Relationship Id="rId3" Type="http://schemas.openxmlformats.org/officeDocument/2006/relationships/oleObject" Target="../embeddings/Microsoft_Office_Word_97_-_2003___257.doc"/><Relationship Id="rId2" Type="http://schemas.openxmlformats.org/officeDocument/2006/relationships/slideLayout" Target="../slideLayouts/slideLayout13.xml"/><Relationship Id="rId1" Type="http://schemas.openxmlformats.org/officeDocument/2006/relationships/vmlDrawing" Target="../drawings/vmlDrawing119.vml"/><Relationship Id="rId5" Type="http://schemas.openxmlformats.org/officeDocument/2006/relationships/image" Target="../media/image2.jpeg"/><Relationship Id="rId4" Type="http://schemas.openxmlformats.org/officeDocument/2006/relationships/oleObject" Target="../embeddings/Microsoft_Office_Word_97_-_2003___258.doc"/></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20.vml"/><Relationship Id="rId5" Type="http://schemas.openxmlformats.org/officeDocument/2006/relationships/image" Target="../media/image2.jpeg"/><Relationship Id="rId4" Type="http://schemas.openxmlformats.org/officeDocument/2006/relationships/oleObject" Target="../embeddings/Microsoft_Office_Word_97_-_2003___259.doc"/></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21.vml"/><Relationship Id="rId4" Type="http://schemas.openxmlformats.org/officeDocument/2006/relationships/oleObject" Target="../embeddings/Microsoft_Office_Word_97_-_2003___260.doc"/></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oleObject" Target="../embeddings/Microsoft_Office_Word_97_-_2003___262.doc"/><Relationship Id="rId2" Type="http://schemas.openxmlformats.org/officeDocument/2006/relationships/slideLayout" Target="../slideLayouts/slideLayout13.xml"/><Relationship Id="rId1" Type="http://schemas.openxmlformats.org/officeDocument/2006/relationships/vmlDrawing" Target="../drawings/vmlDrawing122.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261.doc"/></Relationships>
</file>

<file path=ppt/slides/_rels/slide166.xml.rels><?xml version="1.0" encoding="UTF-8" standalone="yes"?>
<Relationships xmlns="http://schemas.openxmlformats.org/package/2006/relationships"><Relationship Id="rId3" Type="http://schemas.openxmlformats.org/officeDocument/2006/relationships/oleObject" Target="../embeddings/Microsoft_Office_Word_97_-_2003___263.doc"/><Relationship Id="rId2" Type="http://schemas.openxmlformats.org/officeDocument/2006/relationships/slideLayout" Target="../slideLayouts/slideLayout13.xml"/><Relationship Id="rId1" Type="http://schemas.openxmlformats.org/officeDocument/2006/relationships/vmlDrawing" Target="../drawings/vmlDrawing123.vml"/><Relationship Id="rId5" Type="http://schemas.openxmlformats.org/officeDocument/2006/relationships/oleObject" Target="../embeddings/Microsoft_Office_Word_97_-_2003___264.doc"/><Relationship Id="rId4" Type="http://schemas.openxmlformats.org/officeDocument/2006/relationships/image" Target="../media/image2.jpeg"/></Relationships>
</file>

<file path=ppt/slides/_rels/slide167.xml.rels><?xml version="1.0" encoding="UTF-8" standalone="yes"?>
<Relationships xmlns="http://schemas.openxmlformats.org/package/2006/relationships"><Relationship Id="rId3" Type="http://schemas.openxmlformats.org/officeDocument/2006/relationships/oleObject" Target="../embeddings/Microsoft_Office_Word_97_-_2003___265.doc"/><Relationship Id="rId2" Type="http://schemas.openxmlformats.org/officeDocument/2006/relationships/slideLayout" Target="../slideLayouts/slideLayout13.xml"/><Relationship Id="rId1" Type="http://schemas.openxmlformats.org/officeDocument/2006/relationships/vmlDrawing" Target="../drawings/vmlDrawing124.vml"/><Relationship Id="rId5" Type="http://schemas.openxmlformats.org/officeDocument/2006/relationships/oleObject" Target="../embeddings/Microsoft_Office_Word_97_-_2003___266.doc"/><Relationship Id="rId4" Type="http://schemas.openxmlformats.org/officeDocument/2006/relationships/image" Target="../media/image2.jpeg"/></Relationships>
</file>

<file path=ppt/slides/_rels/slide168.xml.rels><?xml version="1.0" encoding="UTF-8" standalone="yes"?>
<Relationships xmlns="http://schemas.openxmlformats.org/package/2006/relationships"><Relationship Id="rId3" Type="http://schemas.openxmlformats.org/officeDocument/2006/relationships/oleObject" Target="../embeddings/Microsoft_Office_Word_97_-_2003___267.doc"/><Relationship Id="rId2" Type="http://schemas.openxmlformats.org/officeDocument/2006/relationships/slideLayout" Target="../slideLayouts/slideLayout13.xml"/><Relationship Id="rId1" Type="http://schemas.openxmlformats.org/officeDocument/2006/relationships/vmlDrawing" Target="../drawings/vmlDrawing125.vml"/><Relationship Id="rId6" Type="http://schemas.openxmlformats.org/officeDocument/2006/relationships/oleObject" Target="../embeddings/Microsoft_Office_Word_97_-_2003___268.doc"/><Relationship Id="rId5" Type="http://schemas.openxmlformats.org/officeDocument/2006/relationships/image" Target="../media/image38.png"/><Relationship Id="rId4" Type="http://schemas.openxmlformats.org/officeDocument/2006/relationships/image" Target="../media/image2.jpeg"/></Relationships>
</file>

<file path=ppt/slides/_rels/slide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26.vml"/><Relationship Id="rId5" Type="http://schemas.openxmlformats.org/officeDocument/2006/relationships/oleObject" Target="../embeddings/Microsoft_Office_Word_97_-_2003___270.doc"/><Relationship Id="rId4" Type="http://schemas.openxmlformats.org/officeDocument/2006/relationships/oleObject" Target="../embeddings/Microsoft_Office_Word_97_-_2003___269.doc"/></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Office_Word_97_-_2003___7.doc"/><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jpeg"/><Relationship Id="rId5" Type="http://schemas.openxmlformats.org/officeDocument/2006/relationships/oleObject" Target="../embeddings/Microsoft_Office_Word_97_-_2003___9.doc"/><Relationship Id="rId4" Type="http://schemas.openxmlformats.org/officeDocument/2006/relationships/oleObject" Target="../embeddings/Microsoft_Office_Word_97_-_2003___8.doc"/></Relationships>
</file>

<file path=ppt/slides/_rels/slide1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27.vml"/><Relationship Id="rId4" Type="http://schemas.openxmlformats.org/officeDocument/2006/relationships/oleObject" Target="../embeddings/Microsoft_Office_Word_97_-_2003___271.doc"/></Relationships>
</file>

<file path=ppt/slides/_rels/slide171.xml.rels><?xml version="1.0" encoding="UTF-8" standalone="yes"?>
<Relationships xmlns="http://schemas.openxmlformats.org/package/2006/relationships"><Relationship Id="rId3" Type="http://schemas.openxmlformats.org/officeDocument/2006/relationships/oleObject" Target="../embeddings/Microsoft_Office_Word_97_-_2003___272.doc"/><Relationship Id="rId2" Type="http://schemas.openxmlformats.org/officeDocument/2006/relationships/slideLayout" Target="../slideLayouts/slideLayout13.xml"/><Relationship Id="rId1" Type="http://schemas.openxmlformats.org/officeDocument/2006/relationships/vmlDrawing" Target="../drawings/vmlDrawing128.vml"/><Relationship Id="rId6" Type="http://schemas.openxmlformats.org/officeDocument/2006/relationships/oleObject" Target="../embeddings/Microsoft_Office_Word_97_-_2003___273.doc"/><Relationship Id="rId5" Type="http://schemas.openxmlformats.org/officeDocument/2006/relationships/image" Target="../media/image38.png"/><Relationship Id="rId4" Type="http://schemas.openxmlformats.org/officeDocument/2006/relationships/image" Target="../media/image2.jpeg"/></Relationships>
</file>

<file path=ppt/slides/_rels/slide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29.vml"/><Relationship Id="rId5" Type="http://schemas.openxmlformats.org/officeDocument/2006/relationships/oleObject" Target="../embeddings/Microsoft_Office_Word_97_-_2003___275.doc"/><Relationship Id="rId4" Type="http://schemas.openxmlformats.org/officeDocument/2006/relationships/oleObject" Target="../embeddings/Microsoft_Office_Word_97_-_2003___274.doc"/></Relationships>
</file>

<file path=ppt/slides/_rels/slide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30.vml"/><Relationship Id="rId6" Type="http://schemas.openxmlformats.org/officeDocument/2006/relationships/oleObject" Target="../embeddings/Microsoft_Office_Word_97_-_2003___277.doc"/><Relationship Id="rId5" Type="http://schemas.openxmlformats.org/officeDocument/2006/relationships/image" Target="../media/image2.jpeg"/><Relationship Id="rId4" Type="http://schemas.openxmlformats.org/officeDocument/2006/relationships/oleObject" Target="../embeddings/Microsoft_Office_Word_97_-_2003___276.doc"/></Relationships>
</file>

<file path=ppt/slides/_rels/slide174.xml.rels><?xml version="1.0" encoding="UTF-8" standalone="yes"?>
<Relationships xmlns="http://schemas.openxmlformats.org/package/2006/relationships"><Relationship Id="rId3" Type="http://schemas.openxmlformats.org/officeDocument/2006/relationships/oleObject" Target="../embeddings/Microsoft_Office_Word_97_-_2003___278.doc"/><Relationship Id="rId2" Type="http://schemas.openxmlformats.org/officeDocument/2006/relationships/slideLayout" Target="../slideLayouts/slideLayout13.xml"/><Relationship Id="rId1" Type="http://schemas.openxmlformats.org/officeDocument/2006/relationships/vmlDrawing" Target="../drawings/vmlDrawing131.vml"/><Relationship Id="rId5" Type="http://schemas.openxmlformats.org/officeDocument/2006/relationships/oleObject" Target="../embeddings/Microsoft_Office_Word_97_-_2003___279.doc"/><Relationship Id="rId4" Type="http://schemas.openxmlformats.org/officeDocument/2006/relationships/image" Target="../media/image2.jpeg"/></Relationships>
</file>

<file path=ppt/slides/_rels/slide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32.vml"/><Relationship Id="rId6" Type="http://schemas.openxmlformats.org/officeDocument/2006/relationships/image" Target="../media/image2.jpeg"/><Relationship Id="rId5" Type="http://schemas.openxmlformats.org/officeDocument/2006/relationships/oleObject" Target="../embeddings/Microsoft_Office_Word_97_-_2003___281.doc"/><Relationship Id="rId4" Type="http://schemas.openxmlformats.org/officeDocument/2006/relationships/oleObject" Target="../embeddings/Microsoft_Office_Word_97_-_2003___280.doc"/></Relationships>
</file>

<file path=ppt/slides/_rels/slide176.xml.rels><?xml version="1.0" encoding="UTF-8" standalone="yes"?>
<Relationships xmlns="http://schemas.openxmlformats.org/package/2006/relationships"><Relationship Id="rId3" Type="http://schemas.openxmlformats.org/officeDocument/2006/relationships/oleObject" Target="../embeddings/Microsoft_Office_Word_97_-_2003___282.doc"/><Relationship Id="rId2" Type="http://schemas.openxmlformats.org/officeDocument/2006/relationships/slideLayout" Target="../slideLayouts/slideLayout13.xml"/><Relationship Id="rId1" Type="http://schemas.openxmlformats.org/officeDocument/2006/relationships/vmlDrawing" Target="../drawings/vmlDrawing133.vml"/><Relationship Id="rId5" Type="http://schemas.openxmlformats.org/officeDocument/2006/relationships/image" Target="../media/image2.jpeg"/><Relationship Id="rId4" Type="http://schemas.openxmlformats.org/officeDocument/2006/relationships/oleObject" Target="../embeddings/Microsoft_Office_Word_97_-_2003___283.doc"/></Relationships>
</file>

<file path=ppt/slides/_rels/slide177.xml.rels><?xml version="1.0" encoding="UTF-8" standalone="yes"?>
<Relationships xmlns="http://schemas.openxmlformats.org/package/2006/relationships"><Relationship Id="rId3" Type="http://schemas.openxmlformats.org/officeDocument/2006/relationships/oleObject" Target="../embeddings/Microsoft_Office_Word_97_-_2003___284.doc"/><Relationship Id="rId2" Type="http://schemas.openxmlformats.org/officeDocument/2006/relationships/slideLayout" Target="../slideLayouts/slideLayout13.xml"/><Relationship Id="rId1" Type="http://schemas.openxmlformats.org/officeDocument/2006/relationships/vmlDrawing" Target="../drawings/vmlDrawing134.vml"/><Relationship Id="rId5" Type="http://schemas.openxmlformats.org/officeDocument/2006/relationships/image" Target="../media/image2.jpeg"/><Relationship Id="rId4" Type="http://schemas.openxmlformats.org/officeDocument/2006/relationships/oleObject" Target="../embeddings/Microsoft_Office_Word_97_-_2003___285.doc"/></Relationships>
</file>

<file path=ppt/slides/_rels/slide178.xml.rels><?xml version="1.0" encoding="UTF-8" standalone="yes"?>
<Relationships xmlns="http://schemas.openxmlformats.org/package/2006/relationships"><Relationship Id="rId3" Type="http://schemas.openxmlformats.org/officeDocument/2006/relationships/oleObject" Target="../embeddings/Microsoft_Office_Word_97_-_2003___286.doc"/><Relationship Id="rId2" Type="http://schemas.openxmlformats.org/officeDocument/2006/relationships/slideLayout" Target="../slideLayouts/slideLayout7.xml"/><Relationship Id="rId1" Type="http://schemas.openxmlformats.org/officeDocument/2006/relationships/vmlDrawing" Target="../drawings/vmlDrawing135.vml"/><Relationship Id="rId5" Type="http://schemas.openxmlformats.org/officeDocument/2006/relationships/image" Target="../media/image2.jpeg"/><Relationship Id="rId4" Type="http://schemas.openxmlformats.org/officeDocument/2006/relationships/oleObject" Target="../embeddings/Microsoft_Office_Word_97_-_2003___287.doc"/></Relationships>
</file>

<file path=ppt/slides/_rels/slide179.xml.rels><?xml version="1.0" encoding="UTF-8" standalone="yes"?>
<Relationships xmlns="http://schemas.openxmlformats.org/package/2006/relationships"><Relationship Id="rId3" Type="http://schemas.openxmlformats.org/officeDocument/2006/relationships/oleObject" Target="../embeddings/Microsoft_Office_Word_97_-_2003___288.doc"/><Relationship Id="rId2" Type="http://schemas.openxmlformats.org/officeDocument/2006/relationships/slideLayout" Target="../slideLayouts/slideLayout13.xml"/><Relationship Id="rId1" Type="http://schemas.openxmlformats.org/officeDocument/2006/relationships/vmlDrawing" Target="../drawings/vmlDrawing136.vml"/><Relationship Id="rId5" Type="http://schemas.openxmlformats.org/officeDocument/2006/relationships/image" Target="../media/image2.jpeg"/><Relationship Id="rId4" Type="http://schemas.openxmlformats.org/officeDocument/2006/relationships/oleObject" Target="../embeddings/Microsoft_Office_Word_97_-_2003___289.doc"/></Relationships>
</file>

<file path=ppt/slides/_rels/slide1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Microsoft_Office_Word_97_-_2003___10.doc"/><Relationship Id="rId7" Type="http://schemas.openxmlformats.org/officeDocument/2006/relationships/oleObject" Target="../embeddings/Microsoft_Office_Word_97_-_2003___14.doc"/><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Microsoft_Office_Word_97_-_2003___13.doc"/><Relationship Id="rId5" Type="http://schemas.openxmlformats.org/officeDocument/2006/relationships/oleObject" Target="../embeddings/Microsoft_Office_Word_97_-_2003___12.doc"/><Relationship Id="rId10" Type="http://schemas.openxmlformats.org/officeDocument/2006/relationships/oleObject" Target="../embeddings/Microsoft_Office_Word_97_-_2003___16.doc"/><Relationship Id="rId4" Type="http://schemas.openxmlformats.org/officeDocument/2006/relationships/oleObject" Target="../embeddings/Microsoft_Office_Word_97_-_2003___11.doc"/><Relationship Id="rId9" Type="http://schemas.openxmlformats.org/officeDocument/2006/relationships/oleObject" Target="../embeddings/Microsoft_Office_Word_97_-_2003___15.doc"/></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37.vml"/><Relationship Id="rId5" Type="http://schemas.openxmlformats.org/officeDocument/2006/relationships/image" Target="../media/image2.jpeg"/><Relationship Id="rId4" Type="http://schemas.openxmlformats.org/officeDocument/2006/relationships/oleObject" Target="../embeddings/Microsoft_Office_Word_97_-_2003___290.doc"/></Relationships>
</file>

<file path=ppt/slides/_rels/slide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3.png"/><Relationship Id="rId1" Type="http://schemas.openxmlformats.org/officeDocument/2006/relationships/slideLayout" Target="../slideLayouts/slideLayout2.xml"/><Relationship Id="rId5" Type="http://schemas.openxmlformats.org/officeDocument/2006/relationships/image" Target="../media/image294.png"/><Relationship Id="rId4" Type="http://schemas.openxmlformats.org/officeDocument/2006/relationships/image" Target="../media/image2.jpeg"/></Relationships>
</file>

<file path=ppt/slides/_rels/slide1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Microsoft_Office_Word_97_-_2003___17.doc"/><Relationship Id="rId7" Type="http://schemas.openxmlformats.org/officeDocument/2006/relationships/oleObject" Target="../embeddings/Microsoft_Office_Word_97_-_2003___21.doc"/><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Microsoft_Office_Word_97_-_2003___20.doc"/><Relationship Id="rId11" Type="http://schemas.openxmlformats.org/officeDocument/2006/relationships/oleObject" Target="../embeddings/Microsoft_Office_Word_97_-_2003___24.doc"/><Relationship Id="rId5" Type="http://schemas.openxmlformats.org/officeDocument/2006/relationships/oleObject" Target="../embeddings/Microsoft_Office_Word_97_-_2003___19.doc"/><Relationship Id="rId10" Type="http://schemas.openxmlformats.org/officeDocument/2006/relationships/oleObject" Target="../embeddings/Microsoft_Office_Word_97_-_2003___23.doc"/><Relationship Id="rId4" Type="http://schemas.openxmlformats.org/officeDocument/2006/relationships/oleObject" Target="../embeddings/Microsoft_Office_Word_97_-_2003___18.doc"/><Relationship Id="rId9" Type="http://schemas.openxmlformats.org/officeDocument/2006/relationships/oleObject" Target="../embeddings/Microsoft_Office_Word_97_-_2003___22.doc"/></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oleObject" Target="../embeddings/Microsoft_Office_Word_97_-_2003___293.doc"/><Relationship Id="rId2" Type="http://schemas.openxmlformats.org/officeDocument/2006/relationships/slideLayout" Target="../slideLayouts/slideLayout7.xml"/><Relationship Id="rId1" Type="http://schemas.openxmlformats.org/officeDocument/2006/relationships/vmlDrawing" Target="../drawings/vmlDrawing138.vml"/><Relationship Id="rId6" Type="http://schemas.openxmlformats.org/officeDocument/2006/relationships/oleObject" Target="../embeddings/Microsoft_Office_Word_97_-_2003___292.doc"/><Relationship Id="rId5" Type="http://schemas.openxmlformats.org/officeDocument/2006/relationships/image" Target="../media/image2.jpeg"/><Relationship Id="rId4" Type="http://schemas.openxmlformats.org/officeDocument/2006/relationships/oleObject" Target="../embeddings/Microsoft_Office_Word_97_-_2003___291.doc"/></Relationships>
</file>

<file path=ppt/slides/_rels/slide191.xml.rels><?xml version="1.0" encoding="UTF-8" standalone="yes"?>
<Relationships xmlns="http://schemas.openxmlformats.org/package/2006/relationships"><Relationship Id="rId8" Type="http://schemas.openxmlformats.org/officeDocument/2006/relationships/oleObject" Target="../embeddings/Microsoft_Office_Word_97_-_2003___298.doc"/><Relationship Id="rId13" Type="http://schemas.openxmlformats.org/officeDocument/2006/relationships/oleObject" Target="../embeddings/Microsoft_Office_Word_97_-_2003___303.doc"/><Relationship Id="rId3" Type="http://schemas.openxmlformats.org/officeDocument/2006/relationships/oleObject" Target="../embeddings/Microsoft_Office_Word_97_-_2003___294.doc"/><Relationship Id="rId7" Type="http://schemas.openxmlformats.org/officeDocument/2006/relationships/image" Target="../media/image2.jpeg"/><Relationship Id="rId12" Type="http://schemas.openxmlformats.org/officeDocument/2006/relationships/oleObject" Target="../embeddings/Microsoft_Office_Word_97_-_2003___302.doc"/><Relationship Id="rId2" Type="http://schemas.openxmlformats.org/officeDocument/2006/relationships/slideLayout" Target="../slideLayouts/slideLayout7.xml"/><Relationship Id="rId1" Type="http://schemas.openxmlformats.org/officeDocument/2006/relationships/vmlDrawing" Target="../drawings/vmlDrawing139.vml"/><Relationship Id="rId6" Type="http://schemas.openxmlformats.org/officeDocument/2006/relationships/oleObject" Target="../embeddings/Microsoft_Office_Word_97_-_2003___297.doc"/><Relationship Id="rId11" Type="http://schemas.openxmlformats.org/officeDocument/2006/relationships/oleObject" Target="../embeddings/Microsoft_Office_Word_97_-_2003___301.doc"/><Relationship Id="rId5" Type="http://schemas.openxmlformats.org/officeDocument/2006/relationships/oleObject" Target="../embeddings/Microsoft_Office_Word_97_-_2003___296.doc"/><Relationship Id="rId15" Type="http://schemas.openxmlformats.org/officeDocument/2006/relationships/oleObject" Target="../embeddings/Microsoft_Office_Word_97_-_2003___305.doc"/><Relationship Id="rId10" Type="http://schemas.openxmlformats.org/officeDocument/2006/relationships/oleObject" Target="../embeddings/Microsoft_Office_Word_97_-_2003___300.doc"/><Relationship Id="rId4" Type="http://schemas.openxmlformats.org/officeDocument/2006/relationships/oleObject" Target="../embeddings/Microsoft_Office_Word_97_-_2003___295.doc"/><Relationship Id="rId9" Type="http://schemas.openxmlformats.org/officeDocument/2006/relationships/oleObject" Target="../embeddings/Microsoft_Office_Word_97_-_2003___299.doc"/><Relationship Id="rId14" Type="http://schemas.openxmlformats.org/officeDocument/2006/relationships/oleObject" Target="../embeddings/Microsoft_Office_Word_97_-_2003___304.doc"/></Relationships>
</file>

<file path=ppt/slides/_rels/slide192.xml.rels><?xml version="1.0" encoding="UTF-8" standalone="yes"?>
<Relationships xmlns="http://schemas.openxmlformats.org/package/2006/relationships"><Relationship Id="rId8" Type="http://schemas.openxmlformats.org/officeDocument/2006/relationships/oleObject" Target="../embeddings/Microsoft_Office_Word_97_-_2003___309.doc"/><Relationship Id="rId3" Type="http://schemas.openxmlformats.org/officeDocument/2006/relationships/image" Target="../media/image5.png"/><Relationship Id="rId7" Type="http://schemas.openxmlformats.org/officeDocument/2006/relationships/oleObject" Target="../embeddings/Microsoft_Office_Word_97_-_2003___308.doc"/><Relationship Id="rId2" Type="http://schemas.openxmlformats.org/officeDocument/2006/relationships/slideLayout" Target="../slideLayouts/slideLayout7.xml"/><Relationship Id="rId1" Type="http://schemas.openxmlformats.org/officeDocument/2006/relationships/vmlDrawing" Target="../drawings/vmlDrawing140.vml"/><Relationship Id="rId6" Type="http://schemas.openxmlformats.org/officeDocument/2006/relationships/oleObject" Target="../embeddings/Microsoft_Office_Word_97_-_2003___307.doc"/><Relationship Id="rId5" Type="http://schemas.openxmlformats.org/officeDocument/2006/relationships/image" Target="../media/image2.jpeg"/><Relationship Id="rId4" Type="http://schemas.openxmlformats.org/officeDocument/2006/relationships/oleObject" Target="../embeddings/Microsoft_Office_Word_97_-_2003___306.doc"/></Relationships>
</file>

<file path=ppt/slides/_rels/slide193.xml.rels><?xml version="1.0" encoding="UTF-8" standalone="yes"?>
<Relationships xmlns="http://schemas.openxmlformats.org/package/2006/relationships"><Relationship Id="rId8" Type="http://schemas.openxmlformats.org/officeDocument/2006/relationships/oleObject" Target="../embeddings/Microsoft_Office_Word_97_-_2003___314.doc"/><Relationship Id="rId3" Type="http://schemas.openxmlformats.org/officeDocument/2006/relationships/oleObject" Target="../embeddings/Microsoft_Office_Word_97_-_2003___310.doc"/><Relationship Id="rId7" Type="http://schemas.openxmlformats.org/officeDocument/2006/relationships/oleObject" Target="../embeddings/Microsoft_Office_Word_97_-_2003___313.doc"/><Relationship Id="rId2" Type="http://schemas.openxmlformats.org/officeDocument/2006/relationships/slideLayout" Target="../slideLayouts/slideLayout4.xml"/><Relationship Id="rId1" Type="http://schemas.openxmlformats.org/officeDocument/2006/relationships/vmlDrawing" Target="../drawings/vmlDrawing141.vml"/><Relationship Id="rId6" Type="http://schemas.openxmlformats.org/officeDocument/2006/relationships/image" Target="../media/image2.jpeg"/><Relationship Id="rId5" Type="http://schemas.openxmlformats.org/officeDocument/2006/relationships/oleObject" Target="../embeddings/Microsoft_Office_Word_97_-_2003___312.doc"/><Relationship Id="rId4" Type="http://schemas.openxmlformats.org/officeDocument/2006/relationships/oleObject" Target="../embeddings/Microsoft_Office_Word_97_-_2003___311.doc"/></Relationships>
</file>

<file path=ppt/slides/_rels/slide1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42.vml"/><Relationship Id="rId5" Type="http://schemas.openxmlformats.org/officeDocument/2006/relationships/image" Target="../media/image2.jpeg"/><Relationship Id="rId4" Type="http://schemas.openxmlformats.org/officeDocument/2006/relationships/oleObject" Target="../embeddings/Microsoft_Office_Word_97_-_2003___315.doc"/></Relationships>
</file>

<file path=ppt/slides/_rels/slide1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3.vml"/><Relationship Id="rId4" Type="http://schemas.openxmlformats.org/officeDocument/2006/relationships/oleObject" Target="../embeddings/Microsoft_Office_Word_97_-_2003___316.doc"/></Relationships>
</file>

<file path=ppt/slides/_rels/slide196.xml.rels><?xml version="1.0" encoding="UTF-8" standalone="yes"?>
<Relationships xmlns="http://schemas.openxmlformats.org/package/2006/relationships"><Relationship Id="rId8" Type="http://schemas.openxmlformats.org/officeDocument/2006/relationships/oleObject" Target="../embeddings/Microsoft_Office_Word_97_-_2003___319.doc"/><Relationship Id="rId3" Type="http://schemas.openxmlformats.org/officeDocument/2006/relationships/image" Target="../media/image5.png"/><Relationship Id="rId7" Type="http://schemas.openxmlformats.org/officeDocument/2006/relationships/oleObject" Target="../embeddings/Microsoft_Office_Word_97_-_2003___318.doc"/><Relationship Id="rId2" Type="http://schemas.openxmlformats.org/officeDocument/2006/relationships/slideLayout" Target="../slideLayouts/slideLayout13.xml"/><Relationship Id="rId1" Type="http://schemas.openxmlformats.org/officeDocument/2006/relationships/vmlDrawing" Target="../drawings/vmlDrawing144.vml"/><Relationship Id="rId6" Type="http://schemas.openxmlformats.org/officeDocument/2006/relationships/image" Target="../media/image47.png"/><Relationship Id="rId5" Type="http://schemas.openxmlformats.org/officeDocument/2006/relationships/image" Target="../media/image2.jpeg"/><Relationship Id="rId4" Type="http://schemas.openxmlformats.org/officeDocument/2006/relationships/oleObject" Target="../embeddings/Microsoft_Office_Word_97_-_2003___317.doc"/></Relationships>
</file>

<file path=ppt/slides/_rels/slide197.xml.rels><?xml version="1.0" encoding="UTF-8" standalone="yes"?>
<Relationships xmlns="http://schemas.openxmlformats.org/package/2006/relationships"><Relationship Id="rId3" Type="http://schemas.openxmlformats.org/officeDocument/2006/relationships/oleObject" Target="../embeddings/Microsoft_Office_Word_97_-_2003___320.doc"/><Relationship Id="rId2" Type="http://schemas.openxmlformats.org/officeDocument/2006/relationships/slideLayout" Target="../slideLayouts/slideLayout13.xml"/><Relationship Id="rId1" Type="http://schemas.openxmlformats.org/officeDocument/2006/relationships/vmlDrawing" Target="../drawings/vmlDrawing145.vml"/><Relationship Id="rId6" Type="http://schemas.openxmlformats.org/officeDocument/2006/relationships/oleObject" Target="../embeddings/Microsoft_Office_Word_97_-_2003___322.doc"/><Relationship Id="rId5" Type="http://schemas.openxmlformats.org/officeDocument/2006/relationships/oleObject" Target="../embeddings/Microsoft_Office_Word_97_-_2003___321.doc"/><Relationship Id="rId4" Type="http://schemas.openxmlformats.org/officeDocument/2006/relationships/image" Target="../media/image2.jpeg"/></Relationships>
</file>

<file path=ppt/slides/_rels/slide1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46.vml"/><Relationship Id="rId5" Type="http://schemas.openxmlformats.org/officeDocument/2006/relationships/oleObject" Target="../embeddings/Microsoft_Office_Word_97_-_2003___324.doc"/><Relationship Id="rId4" Type="http://schemas.openxmlformats.org/officeDocument/2006/relationships/oleObject" Target="../embeddings/Microsoft_Office_Word_97_-_2003___323.doc"/></Relationships>
</file>

<file path=ppt/slides/_rels/slide1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7.vml"/><Relationship Id="rId4" Type="http://schemas.openxmlformats.org/officeDocument/2006/relationships/oleObject" Target="../embeddings/Microsoft_Office_Word_97_-_2003___325.doc"/></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Microsoft_Office_Word_97_-_2003___25.doc"/><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oleObject" Target="../embeddings/Microsoft_Office_Word_97_-_2003___26.doc"/><Relationship Id="rId4" Type="http://schemas.openxmlformats.org/officeDocument/2006/relationships/image" Target="../media/image2.jpeg"/></Relationships>
</file>

<file path=ppt/slides/_rels/slide2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8.vml"/><Relationship Id="rId5" Type="http://schemas.openxmlformats.org/officeDocument/2006/relationships/oleObject" Target="../embeddings/Microsoft_Office_Word_97_-_2003___326.doc"/><Relationship Id="rId4" Type="http://schemas.openxmlformats.org/officeDocument/2006/relationships/image" Target="../media/image38.png"/></Relationships>
</file>

<file path=ppt/slides/_rels/slide2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9.vml"/><Relationship Id="rId4" Type="http://schemas.openxmlformats.org/officeDocument/2006/relationships/oleObject" Target="../embeddings/Microsoft_Office_Word_97_-_2003___327.doc"/></Relationships>
</file>

<file path=ppt/slides/_rels/slide2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0.vml"/><Relationship Id="rId4" Type="http://schemas.openxmlformats.org/officeDocument/2006/relationships/oleObject" Target="../embeddings/Microsoft_Office_Word_97_-_2003___328.doc"/></Relationships>
</file>

<file path=ppt/slides/_rels/slide2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1.vml"/><Relationship Id="rId4" Type="http://schemas.openxmlformats.org/officeDocument/2006/relationships/oleObject" Target="../embeddings/Microsoft_Office_Word_97_-_2003___329.doc"/></Relationships>
</file>

<file path=ppt/slides/_rels/slide204.xml.rels><?xml version="1.0" encoding="UTF-8" standalone="yes"?>
<Relationships xmlns="http://schemas.openxmlformats.org/package/2006/relationships"><Relationship Id="rId3" Type="http://schemas.openxmlformats.org/officeDocument/2006/relationships/oleObject" Target="../embeddings/Microsoft_Office_Word_97_-_2003___330.doc"/><Relationship Id="rId2" Type="http://schemas.openxmlformats.org/officeDocument/2006/relationships/slideLayout" Target="../slideLayouts/slideLayout13.xml"/><Relationship Id="rId1" Type="http://schemas.openxmlformats.org/officeDocument/2006/relationships/vmlDrawing" Target="../drawings/vmlDrawing152.vml"/><Relationship Id="rId6" Type="http://schemas.openxmlformats.org/officeDocument/2006/relationships/oleObject" Target="../embeddings/Microsoft_Office_Word_97_-_2003___331.doc"/><Relationship Id="rId5" Type="http://schemas.openxmlformats.org/officeDocument/2006/relationships/image" Target="../media/image47.png"/><Relationship Id="rId4" Type="http://schemas.openxmlformats.org/officeDocument/2006/relationships/image" Target="../media/image2.jpeg"/></Relationships>
</file>

<file path=ppt/slides/_rels/slide2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3.vml"/><Relationship Id="rId4" Type="http://schemas.openxmlformats.org/officeDocument/2006/relationships/oleObject" Target="../embeddings/Microsoft_Office_Word_97_-_2003___332.doc"/></Relationships>
</file>

<file path=ppt/slides/_rels/slide2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4.vml"/><Relationship Id="rId4" Type="http://schemas.openxmlformats.org/officeDocument/2006/relationships/oleObject" Target="../embeddings/Microsoft_Office_Word_97_-_2003___333.doc"/></Relationships>
</file>

<file path=ppt/slides/_rels/slide2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5.vml"/><Relationship Id="rId5" Type="http://schemas.openxmlformats.org/officeDocument/2006/relationships/oleObject" Target="../embeddings/Microsoft_Office_Word_97_-_2003___335.doc"/><Relationship Id="rId4" Type="http://schemas.openxmlformats.org/officeDocument/2006/relationships/oleObject" Target="../embeddings/Microsoft_Office_Word_97_-_2003___334.doc"/></Relationships>
</file>

<file path=ppt/slides/_rels/slide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6.vml"/><Relationship Id="rId4" Type="http://schemas.openxmlformats.org/officeDocument/2006/relationships/oleObject" Target="../embeddings/Microsoft_Office_Word_97_-_2003___336.doc"/></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57.vml"/><Relationship Id="rId5" Type="http://schemas.openxmlformats.org/officeDocument/2006/relationships/image" Target="../media/image2.jpeg"/><Relationship Id="rId4" Type="http://schemas.openxmlformats.org/officeDocument/2006/relationships/oleObject" Target="../embeddings/Microsoft_Office_Word_97_-_2003___337.doc"/></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jpeg"/><Relationship Id="rId4" Type="http://schemas.openxmlformats.org/officeDocument/2006/relationships/oleObject" Target="../embeddings/Microsoft_Office_Word_97_-_2003___27.doc"/></Relationships>
</file>

<file path=ppt/slides/_rels/slide2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58.vml"/><Relationship Id="rId4" Type="http://schemas.openxmlformats.org/officeDocument/2006/relationships/oleObject" Target="../embeddings/Microsoft_Office_Word_97_-_2003___338.doc"/></Relationships>
</file>

<file path=ppt/slides/_rels/slide211.xml.rels><?xml version="1.0" encoding="UTF-8" standalone="yes"?>
<Relationships xmlns="http://schemas.openxmlformats.org/package/2006/relationships"><Relationship Id="rId3" Type="http://schemas.openxmlformats.org/officeDocument/2006/relationships/oleObject" Target="../embeddings/Microsoft_Office_Word_97_-_2003___339.doc"/><Relationship Id="rId2" Type="http://schemas.openxmlformats.org/officeDocument/2006/relationships/slideLayout" Target="../slideLayouts/slideLayout13.xml"/><Relationship Id="rId1" Type="http://schemas.openxmlformats.org/officeDocument/2006/relationships/vmlDrawing" Target="../drawings/vmlDrawing159.vml"/><Relationship Id="rId5" Type="http://schemas.openxmlformats.org/officeDocument/2006/relationships/oleObject" Target="../embeddings/Microsoft_Office_Word_97_-_2003___340.doc"/><Relationship Id="rId4" Type="http://schemas.openxmlformats.org/officeDocument/2006/relationships/image" Target="../media/image2.jpeg"/></Relationships>
</file>

<file path=ppt/slides/_rels/slide212.xml.rels><?xml version="1.0" encoding="UTF-8" standalone="yes"?>
<Relationships xmlns="http://schemas.openxmlformats.org/package/2006/relationships"><Relationship Id="rId3" Type="http://schemas.openxmlformats.org/officeDocument/2006/relationships/oleObject" Target="../embeddings/Microsoft_Office_Word_97_-_2003___341.doc"/><Relationship Id="rId2" Type="http://schemas.openxmlformats.org/officeDocument/2006/relationships/slideLayout" Target="../slideLayouts/slideLayout13.xml"/><Relationship Id="rId1" Type="http://schemas.openxmlformats.org/officeDocument/2006/relationships/vmlDrawing" Target="../drawings/vmlDrawing160.vml"/><Relationship Id="rId5" Type="http://schemas.openxmlformats.org/officeDocument/2006/relationships/oleObject" Target="../embeddings/Microsoft_Office_Word_97_-_2003___342.doc"/><Relationship Id="rId4" Type="http://schemas.openxmlformats.org/officeDocument/2006/relationships/image" Target="../media/image2.jpeg"/></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61.vml"/><Relationship Id="rId6" Type="http://schemas.openxmlformats.org/officeDocument/2006/relationships/image" Target="../media/image2.jpeg"/><Relationship Id="rId5" Type="http://schemas.openxmlformats.org/officeDocument/2006/relationships/oleObject" Target="../embeddings/Microsoft_Office_Word_97_-_2003___344.doc"/><Relationship Id="rId4" Type="http://schemas.openxmlformats.org/officeDocument/2006/relationships/oleObject" Target="../embeddings/Microsoft_Office_Word_97_-_2003___343.doc"/></Relationships>
</file>

<file path=ppt/slides/_rels/slide214.xml.rels><?xml version="1.0" encoding="UTF-8" standalone="yes"?>
<Relationships xmlns="http://schemas.openxmlformats.org/package/2006/relationships"><Relationship Id="rId3" Type="http://schemas.openxmlformats.org/officeDocument/2006/relationships/oleObject" Target="../embeddings/Microsoft_Office_Word_97_-_2003___345.doc"/><Relationship Id="rId2" Type="http://schemas.openxmlformats.org/officeDocument/2006/relationships/slideLayout" Target="../slideLayouts/slideLayout13.xml"/><Relationship Id="rId1" Type="http://schemas.openxmlformats.org/officeDocument/2006/relationships/vmlDrawing" Target="../drawings/vmlDrawing162.vml"/><Relationship Id="rId5" Type="http://schemas.openxmlformats.org/officeDocument/2006/relationships/oleObject" Target="../embeddings/Microsoft_Office_Word_97_-_2003___346.doc"/><Relationship Id="rId4" Type="http://schemas.openxmlformats.org/officeDocument/2006/relationships/image" Target="../media/image2.jpeg"/></Relationships>
</file>

<file path=ppt/slides/_rels/slide215.xml.rels><?xml version="1.0" encoding="UTF-8" standalone="yes"?>
<Relationships xmlns="http://schemas.openxmlformats.org/package/2006/relationships"><Relationship Id="rId3" Type="http://schemas.openxmlformats.org/officeDocument/2006/relationships/oleObject" Target="../embeddings/Microsoft_Office_Word_97_-_2003___347.doc"/><Relationship Id="rId2" Type="http://schemas.openxmlformats.org/officeDocument/2006/relationships/slideLayout" Target="../slideLayouts/slideLayout13.xml"/><Relationship Id="rId1" Type="http://schemas.openxmlformats.org/officeDocument/2006/relationships/vmlDrawing" Target="../drawings/vmlDrawing163.vml"/><Relationship Id="rId5" Type="http://schemas.openxmlformats.org/officeDocument/2006/relationships/oleObject" Target="../embeddings/Microsoft_Office_Word_97_-_2003___348.doc"/><Relationship Id="rId4" Type="http://schemas.openxmlformats.org/officeDocument/2006/relationships/image" Target="../media/image2.jpeg"/></Relationships>
</file>

<file path=ppt/slides/_rels/slide216.xml.rels><?xml version="1.0" encoding="UTF-8" standalone="yes"?>
<Relationships xmlns="http://schemas.openxmlformats.org/package/2006/relationships"><Relationship Id="rId3" Type="http://schemas.openxmlformats.org/officeDocument/2006/relationships/oleObject" Target="../embeddings/Microsoft_Office_Word_97_-_2003___349.doc"/><Relationship Id="rId2" Type="http://schemas.openxmlformats.org/officeDocument/2006/relationships/slideLayout" Target="../slideLayouts/slideLayout7.xml"/><Relationship Id="rId1" Type="http://schemas.openxmlformats.org/officeDocument/2006/relationships/vmlDrawing" Target="../drawings/vmlDrawing164.vml"/><Relationship Id="rId5" Type="http://schemas.openxmlformats.org/officeDocument/2006/relationships/oleObject" Target="../embeddings/Microsoft_Office_Word_97_-_2003___350.doc"/><Relationship Id="rId4" Type="http://schemas.openxmlformats.org/officeDocument/2006/relationships/image" Target="../media/image2.jpeg"/></Relationships>
</file>

<file path=ppt/slides/_rels/slide217.xml.rels><?xml version="1.0" encoding="UTF-8" standalone="yes"?>
<Relationships xmlns="http://schemas.openxmlformats.org/package/2006/relationships"><Relationship Id="rId3" Type="http://schemas.openxmlformats.org/officeDocument/2006/relationships/oleObject" Target="../embeddings/Microsoft_Office_Word_97_-_2003___351.doc"/><Relationship Id="rId2" Type="http://schemas.openxmlformats.org/officeDocument/2006/relationships/slideLayout" Target="../slideLayouts/slideLayout13.xml"/><Relationship Id="rId1" Type="http://schemas.openxmlformats.org/officeDocument/2006/relationships/vmlDrawing" Target="../drawings/vmlDrawing165.vml"/><Relationship Id="rId5" Type="http://schemas.openxmlformats.org/officeDocument/2006/relationships/image" Target="../media/image2.jpeg"/><Relationship Id="rId4" Type="http://schemas.openxmlformats.org/officeDocument/2006/relationships/oleObject" Target="../embeddings/Microsoft_Office_Word_97_-_2003___352.doc"/></Relationships>
</file>

<file path=ppt/slides/_rels/slide2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66.vml"/><Relationship Id="rId5" Type="http://schemas.openxmlformats.org/officeDocument/2006/relationships/image" Target="../media/image2.jpeg"/><Relationship Id="rId4" Type="http://schemas.openxmlformats.org/officeDocument/2006/relationships/oleObject" Target="../embeddings/Microsoft_Office_Word_97_-_2003___353.doc"/></Relationships>
</file>

<file path=ppt/slides/_rels/slide2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oleObject" Target="../embeddings/Microsoft_Office_Word_97_-_2003___28.doc"/></Relationships>
</file>

<file path=ppt/slides/_rels/slide220.xml.rels><?xml version="1.0" encoding="UTF-8" standalone="yes"?>
<Relationships xmlns="http://schemas.openxmlformats.org/package/2006/relationships"><Relationship Id="rId8" Type="http://schemas.openxmlformats.org/officeDocument/2006/relationships/oleObject" Target="../embeddings/Microsoft_Office_Word_97_-_2003___357.doc"/><Relationship Id="rId13" Type="http://schemas.openxmlformats.org/officeDocument/2006/relationships/oleObject" Target="../embeddings/Microsoft_Office_Word_97_-_2003___362.doc"/><Relationship Id="rId3" Type="http://schemas.openxmlformats.org/officeDocument/2006/relationships/image" Target="../media/image5.png"/><Relationship Id="rId7" Type="http://schemas.openxmlformats.org/officeDocument/2006/relationships/oleObject" Target="../embeddings/Microsoft_Office_Word_97_-_2003___356.doc"/><Relationship Id="rId12" Type="http://schemas.openxmlformats.org/officeDocument/2006/relationships/oleObject" Target="../embeddings/Microsoft_Office_Word_97_-_2003___361.doc"/><Relationship Id="rId2" Type="http://schemas.openxmlformats.org/officeDocument/2006/relationships/slideLayout" Target="../slideLayouts/slideLayout7.xml"/><Relationship Id="rId1" Type="http://schemas.openxmlformats.org/officeDocument/2006/relationships/vmlDrawing" Target="../drawings/vmlDrawing167.vml"/><Relationship Id="rId6" Type="http://schemas.openxmlformats.org/officeDocument/2006/relationships/oleObject" Target="../embeddings/Microsoft_Office_Word_97_-_2003___355.doc"/><Relationship Id="rId11" Type="http://schemas.openxmlformats.org/officeDocument/2006/relationships/oleObject" Target="../embeddings/Microsoft_Office_Word_97_-_2003___360.doc"/><Relationship Id="rId5" Type="http://schemas.openxmlformats.org/officeDocument/2006/relationships/image" Target="../media/image2.jpeg"/><Relationship Id="rId10" Type="http://schemas.openxmlformats.org/officeDocument/2006/relationships/oleObject" Target="../embeddings/Microsoft_Office_Word_97_-_2003___359.doc"/><Relationship Id="rId4" Type="http://schemas.openxmlformats.org/officeDocument/2006/relationships/oleObject" Target="../embeddings/Microsoft_Office_Word_97_-_2003___354.doc"/><Relationship Id="rId9" Type="http://schemas.openxmlformats.org/officeDocument/2006/relationships/oleObject" Target="../embeddings/Microsoft_Office_Word_97_-_2003___358.doc"/></Relationships>
</file>

<file path=ppt/slides/_rels/slide221.xml.rels><?xml version="1.0" encoding="UTF-8" standalone="yes"?>
<Relationships xmlns="http://schemas.openxmlformats.org/package/2006/relationships"><Relationship Id="rId3" Type="http://schemas.openxmlformats.org/officeDocument/2006/relationships/oleObject" Target="../embeddings/Microsoft_Office_Word_97_-_2003___363.doc"/><Relationship Id="rId7"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68.vml"/><Relationship Id="rId6" Type="http://schemas.openxmlformats.org/officeDocument/2006/relationships/oleObject" Target="../embeddings/Microsoft_Office_Word_97_-_2003___366.doc"/><Relationship Id="rId5" Type="http://schemas.openxmlformats.org/officeDocument/2006/relationships/oleObject" Target="../embeddings/Microsoft_Office_Word_97_-_2003___365.doc"/><Relationship Id="rId4" Type="http://schemas.openxmlformats.org/officeDocument/2006/relationships/oleObject" Target="../embeddings/Microsoft_Office_Word_97_-_2003___364.doc"/></Relationships>
</file>

<file path=ppt/slides/_rels/slide222.xml.rels><?xml version="1.0" encoding="UTF-8" standalone="yes"?>
<Relationships xmlns="http://schemas.openxmlformats.org/package/2006/relationships"><Relationship Id="rId3" Type="http://schemas.openxmlformats.org/officeDocument/2006/relationships/oleObject" Target="../embeddings/Microsoft_Office_Word_97_-_2003___367.doc"/><Relationship Id="rId2" Type="http://schemas.openxmlformats.org/officeDocument/2006/relationships/slideLayout" Target="../slideLayouts/slideLayout4.xml"/><Relationship Id="rId1" Type="http://schemas.openxmlformats.org/officeDocument/2006/relationships/vmlDrawing" Target="../drawings/vmlDrawing169.vml"/><Relationship Id="rId6" Type="http://schemas.openxmlformats.org/officeDocument/2006/relationships/image" Target="../media/image2.jpeg"/><Relationship Id="rId5" Type="http://schemas.openxmlformats.org/officeDocument/2006/relationships/oleObject" Target="../embeddings/Microsoft_Office_Word_97_-_2003___369.doc"/><Relationship Id="rId4" Type="http://schemas.openxmlformats.org/officeDocument/2006/relationships/oleObject" Target="../embeddings/Microsoft_Office_Word_97_-_2003___368.doc"/></Relationships>
</file>

<file path=ppt/slides/_rels/slide2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70.vml"/><Relationship Id="rId5" Type="http://schemas.openxmlformats.org/officeDocument/2006/relationships/image" Target="../media/image2.jpeg"/><Relationship Id="rId4" Type="http://schemas.openxmlformats.org/officeDocument/2006/relationships/oleObject" Target="../embeddings/Microsoft_Office_Word_97_-_2003___370.doc"/></Relationships>
</file>

<file path=ppt/slides/_rels/slide2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1.vml"/><Relationship Id="rId4" Type="http://schemas.openxmlformats.org/officeDocument/2006/relationships/oleObject" Target="../embeddings/Microsoft_Office_Word_97_-_2003___371.doc"/></Relationships>
</file>

<file path=ppt/slides/_rels/slide2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oleObject" Target="../embeddings/Microsoft_Office_Word_97_-_2003___373.doc"/><Relationship Id="rId2" Type="http://schemas.openxmlformats.org/officeDocument/2006/relationships/slideLayout" Target="../slideLayouts/slideLayout13.xml"/><Relationship Id="rId1" Type="http://schemas.openxmlformats.org/officeDocument/2006/relationships/vmlDrawing" Target="../drawings/vmlDrawing172.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372.doc"/></Relationships>
</file>

<file path=ppt/slides/_rels/slide2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3.vml"/><Relationship Id="rId4" Type="http://schemas.openxmlformats.org/officeDocument/2006/relationships/oleObject" Target="../embeddings/Microsoft_Office_Word_97_-_2003___374.doc"/></Relationships>
</file>

<file path=ppt/slides/_rels/slide227.xml.rels><?xml version="1.0" encoding="UTF-8" standalone="yes"?>
<Relationships xmlns="http://schemas.openxmlformats.org/package/2006/relationships"><Relationship Id="rId3" Type="http://schemas.openxmlformats.org/officeDocument/2006/relationships/oleObject" Target="../embeddings/Microsoft_Office_Word_97_-_2003___375.doc"/><Relationship Id="rId2" Type="http://schemas.openxmlformats.org/officeDocument/2006/relationships/slideLayout" Target="../slideLayouts/slideLayout13.xml"/><Relationship Id="rId1" Type="http://schemas.openxmlformats.org/officeDocument/2006/relationships/vmlDrawing" Target="../drawings/vmlDrawing174.vml"/><Relationship Id="rId6" Type="http://schemas.openxmlformats.org/officeDocument/2006/relationships/oleObject" Target="../embeddings/Microsoft_Office_Word_97_-_2003___376.doc"/><Relationship Id="rId5" Type="http://schemas.openxmlformats.org/officeDocument/2006/relationships/image" Target="../media/image47.png"/><Relationship Id="rId4" Type="http://schemas.openxmlformats.org/officeDocument/2006/relationships/image" Target="../media/image2.jpeg"/></Relationships>
</file>

<file path=ppt/slides/_rels/slide2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5.vml"/><Relationship Id="rId5" Type="http://schemas.openxmlformats.org/officeDocument/2006/relationships/oleObject" Target="../embeddings/Microsoft_Office_Word_97_-_2003___378.doc"/><Relationship Id="rId4" Type="http://schemas.openxmlformats.org/officeDocument/2006/relationships/oleObject" Target="../embeddings/Microsoft_Office_Word_97_-_2003___377.doc"/></Relationships>
</file>

<file path=ppt/slides/_rels/slide2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6.vml"/><Relationship Id="rId5" Type="http://schemas.openxmlformats.org/officeDocument/2006/relationships/oleObject" Target="../embeddings/Microsoft_Office_Word_97_-_2003___380.doc"/><Relationship Id="rId4" Type="http://schemas.openxmlformats.org/officeDocument/2006/relationships/oleObject" Target="../embeddings/Microsoft_Office_Word_97_-_2003___379.doc"/></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oleObject" Target="../embeddings/Microsoft_Office_Word_97_-_2003___29.doc"/></Relationships>
</file>

<file path=ppt/slides/_rels/slide2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7.vml"/><Relationship Id="rId4" Type="http://schemas.openxmlformats.org/officeDocument/2006/relationships/oleObject" Target="../embeddings/Microsoft_Office_Word_97_-_2003___381.doc"/></Relationships>
</file>

<file path=ppt/slides/_rels/slide2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8.vml"/><Relationship Id="rId5" Type="http://schemas.openxmlformats.org/officeDocument/2006/relationships/oleObject" Target="../embeddings/Microsoft_Office_Word_97_-_2003___382.doc"/><Relationship Id="rId4" Type="http://schemas.openxmlformats.org/officeDocument/2006/relationships/image" Target="../media/image38.png"/></Relationships>
</file>

<file path=ppt/slides/_rels/slide2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79.vml"/><Relationship Id="rId4" Type="http://schemas.openxmlformats.org/officeDocument/2006/relationships/oleObject" Target="../embeddings/Microsoft_Office_Word_97_-_2003___383.doc"/></Relationships>
</file>

<file path=ppt/slides/_rels/slide2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80.vml"/><Relationship Id="rId6" Type="http://schemas.openxmlformats.org/officeDocument/2006/relationships/oleObject" Target="../embeddings/Microsoft_Office_Word_97_-_2003___385.doc"/><Relationship Id="rId5" Type="http://schemas.openxmlformats.org/officeDocument/2006/relationships/image" Target="../media/image2.jpeg"/><Relationship Id="rId4" Type="http://schemas.openxmlformats.org/officeDocument/2006/relationships/oleObject" Target="../embeddings/Microsoft_Office_Word_97_-_2003___384.doc"/></Relationships>
</file>

<file path=ppt/slides/_rels/slide234.xml.rels><?xml version="1.0" encoding="UTF-8" standalone="yes"?>
<Relationships xmlns="http://schemas.openxmlformats.org/package/2006/relationships"><Relationship Id="rId3" Type="http://schemas.openxmlformats.org/officeDocument/2006/relationships/oleObject" Target="../embeddings/Microsoft_Office_Word_97_-_2003___386.doc"/><Relationship Id="rId2" Type="http://schemas.openxmlformats.org/officeDocument/2006/relationships/slideLayout" Target="../slideLayouts/slideLayout13.xml"/><Relationship Id="rId1" Type="http://schemas.openxmlformats.org/officeDocument/2006/relationships/vmlDrawing" Target="../drawings/vmlDrawing181.vml"/><Relationship Id="rId5" Type="http://schemas.openxmlformats.org/officeDocument/2006/relationships/oleObject" Target="../embeddings/Microsoft_Office_Word_97_-_2003___387.doc"/><Relationship Id="rId4" Type="http://schemas.openxmlformats.org/officeDocument/2006/relationships/image" Target="../media/image2.jpeg"/></Relationships>
</file>

<file path=ppt/slides/_rels/slide235.xml.rels><?xml version="1.0" encoding="UTF-8" standalone="yes"?>
<Relationships xmlns="http://schemas.openxmlformats.org/package/2006/relationships"><Relationship Id="rId3" Type="http://schemas.openxmlformats.org/officeDocument/2006/relationships/oleObject" Target="../embeddings/Microsoft_Office_Word_97_-_2003___388.doc"/><Relationship Id="rId2" Type="http://schemas.openxmlformats.org/officeDocument/2006/relationships/slideLayout" Target="../slideLayouts/slideLayout13.xml"/><Relationship Id="rId1" Type="http://schemas.openxmlformats.org/officeDocument/2006/relationships/vmlDrawing" Target="../drawings/vmlDrawing182.vml"/><Relationship Id="rId5" Type="http://schemas.openxmlformats.org/officeDocument/2006/relationships/oleObject" Target="../embeddings/Microsoft_Office_Word_97_-_2003___389.doc"/><Relationship Id="rId4" Type="http://schemas.openxmlformats.org/officeDocument/2006/relationships/image" Target="../media/image2.jpeg"/></Relationships>
</file>

<file path=ppt/slides/_rels/slide2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83.vml"/><Relationship Id="rId6" Type="http://schemas.openxmlformats.org/officeDocument/2006/relationships/image" Target="../media/image2.jpeg"/><Relationship Id="rId5" Type="http://schemas.openxmlformats.org/officeDocument/2006/relationships/oleObject" Target="../embeddings/Microsoft_Office_Word_97_-_2003___391.doc"/><Relationship Id="rId4" Type="http://schemas.openxmlformats.org/officeDocument/2006/relationships/oleObject" Target="../embeddings/Microsoft_Office_Word_97_-_2003___390.doc"/></Relationships>
</file>

<file path=ppt/slides/_rels/slide237.xml.rels><?xml version="1.0" encoding="UTF-8" standalone="yes"?>
<Relationships xmlns="http://schemas.openxmlformats.org/package/2006/relationships"><Relationship Id="rId3" Type="http://schemas.openxmlformats.org/officeDocument/2006/relationships/oleObject" Target="../embeddings/Microsoft_Office_Word_97_-_2003___392.doc"/><Relationship Id="rId2" Type="http://schemas.openxmlformats.org/officeDocument/2006/relationships/slideLayout" Target="../slideLayouts/slideLayout13.xml"/><Relationship Id="rId1" Type="http://schemas.openxmlformats.org/officeDocument/2006/relationships/vmlDrawing" Target="../drawings/vmlDrawing184.vml"/><Relationship Id="rId5" Type="http://schemas.openxmlformats.org/officeDocument/2006/relationships/oleObject" Target="../embeddings/Microsoft_Office_Word_97_-_2003___393.doc"/><Relationship Id="rId4" Type="http://schemas.openxmlformats.org/officeDocument/2006/relationships/image" Target="../media/image2.jpeg"/></Relationships>
</file>

<file path=ppt/slides/_rels/slide238.xml.rels><?xml version="1.0" encoding="UTF-8" standalone="yes"?>
<Relationships xmlns="http://schemas.openxmlformats.org/package/2006/relationships"><Relationship Id="rId3" Type="http://schemas.openxmlformats.org/officeDocument/2006/relationships/oleObject" Target="../embeddings/Microsoft_Office_Word_97_-_2003___394.doc"/><Relationship Id="rId2" Type="http://schemas.openxmlformats.org/officeDocument/2006/relationships/slideLayout" Target="../slideLayouts/slideLayout13.xml"/><Relationship Id="rId1" Type="http://schemas.openxmlformats.org/officeDocument/2006/relationships/vmlDrawing" Target="../drawings/vmlDrawing185.vml"/><Relationship Id="rId5" Type="http://schemas.openxmlformats.org/officeDocument/2006/relationships/oleObject" Target="../embeddings/Microsoft_Office_Word_97_-_2003___395.doc"/><Relationship Id="rId4" Type="http://schemas.openxmlformats.org/officeDocument/2006/relationships/image" Target="../media/image2.jpeg"/></Relationships>
</file>

<file path=ppt/slides/_rels/slide239.xml.rels><?xml version="1.0" encoding="UTF-8" standalone="yes"?>
<Relationships xmlns="http://schemas.openxmlformats.org/package/2006/relationships"><Relationship Id="rId3" Type="http://schemas.openxmlformats.org/officeDocument/2006/relationships/oleObject" Target="../embeddings/Microsoft_Office_Word_97_-_2003___396.doc"/><Relationship Id="rId2" Type="http://schemas.openxmlformats.org/officeDocument/2006/relationships/slideLayout" Target="../slideLayouts/slideLayout7.xml"/><Relationship Id="rId1" Type="http://schemas.openxmlformats.org/officeDocument/2006/relationships/vmlDrawing" Target="../drawings/vmlDrawing186.vml"/><Relationship Id="rId5" Type="http://schemas.openxmlformats.org/officeDocument/2006/relationships/oleObject" Target="../embeddings/Microsoft_Office_Word_97_-_2003___397.doc"/><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oleObject" Target="../embeddings/Microsoft_Office_Word_97_-_2003___30.doc"/></Relationships>
</file>

<file path=ppt/slides/_rels/slide240.xml.rels><?xml version="1.0" encoding="UTF-8" standalone="yes"?>
<Relationships xmlns="http://schemas.openxmlformats.org/package/2006/relationships"><Relationship Id="rId3" Type="http://schemas.openxmlformats.org/officeDocument/2006/relationships/oleObject" Target="../embeddings/Microsoft_Office_Word_97_-_2003___398.doc"/><Relationship Id="rId2" Type="http://schemas.openxmlformats.org/officeDocument/2006/relationships/slideLayout" Target="../slideLayouts/slideLayout13.xml"/><Relationship Id="rId1" Type="http://schemas.openxmlformats.org/officeDocument/2006/relationships/vmlDrawing" Target="../drawings/vmlDrawing187.vml"/><Relationship Id="rId5" Type="http://schemas.openxmlformats.org/officeDocument/2006/relationships/image" Target="../media/image2.jpeg"/><Relationship Id="rId4" Type="http://schemas.openxmlformats.org/officeDocument/2006/relationships/oleObject" Target="../embeddings/Microsoft_Office_Word_97_-_2003___399.doc"/></Relationships>
</file>

<file path=ppt/slides/_rels/slide2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88.vml"/><Relationship Id="rId5" Type="http://schemas.openxmlformats.org/officeDocument/2006/relationships/image" Target="../media/image2.jpeg"/><Relationship Id="rId4" Type="http://schemas.openxmlformats.org/officeDocument/2006/relationships/oleObject" Target="../embeddings/Microsoft_Office_Word_97_-_2003___400.doc"/></Relationships>
</file>

<file path=ppt/slides/_rels/slide2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2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31.doc"/></Relationships>
</file>

<file path=ppt/slides/_rels/slide250.xml.rels><?xml version="1.0" encoding="UTF-8" standalone="yes"?>
<Relationships xmlns="http://schemas.openxmlformats.org/package/2006/relationships"><Relationship Id="rId8" Type="http://schemas.openxmlformats.org/officeDocument/2006/relationships/oleObject" Target="../embeddings/Microsoft_Office_Word_97_-_2003___405.doc"/><Relationship Id="rId3" Type="http://schemas.openxmlformats.org/officeDocument/2006/relationships/image" Target="../media/image5.png"/><Relationship Id="rId7" Type="http://schemas.openxmlformats.org/officeDocument/2006/relationships/oleObject" Target="../embeddings/Microsoft_Office_Word_97_-_2003___404.doc"/><Relationship Id="rId2" Type="http://schemas.openxmlformats.org/officeDocument/2006/relationships/slideLayout" Target="../slideLayouts/slideLayout7.xml"/><Relationship Id="rId1" Type="http://schemas.openxmlformats.org/officeDocument/2006/relationships/vmlDrawing" Target="../drawings/vmlDrawing189.vml"/><Relationship Id="rId6" Type="http://schemas.openxmlformats.org/officeDocument/2006/relationships/oleObject" Target="../embeddings/Microsoft_Office_Word_97_-_2003___403.doc"/><Relationship Id="rId5" Type="http://schemas.openxmlformats.org/officeDocument/2006/relationships/oleObject" Target="../embeddings/Microsoft_Office_Word_97_-_2003___402.doc"/><Relationship Id="rId4" Type="http://schemas.openxmlformats.org/officeDocument/2006/relationships/oleObject" Target="../embeddings/Microsoft_Office_Word_97_-_2003___401.doc"/><Relationship Id="rId9" Type="http://schemas.openxmlformats.org/officeDocument/2006/relationships/image" Target="../media/image2.jpeg"/></Relationships>
</file>

<file path=ppt/slides/_rels/slide2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90.vml"/><Relationship Id="rId5" Type="http://schemas.openxmlformats.org/officeDocument/2006/relationships/oleObject" Target="../embeddings/Microsoft_Office_Word_97_-_2003___407.doc"/><Relationship Id="rId4" Type="http://schemas.openxmlformats.org/officeDocument/2006/relationships/oleObject" Target="../embeddings/Microsoft_Office_Word_97_-_2003___406.doc"/></Relationships>
</file>

<file path=ppt/slides/_rels/slide252.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oleObject" Target="../embeddings/Microsoft_Office_Word_97_-_2003___417.doc"/><Relationship Id="rId3" Type="http://schemas.openxmlformats.org/officeDocument/2006/relationships/oleObject" Target="../embeddings/Microsoft_Office_Word_97_-_2003___408.doc"/><Relationship Id="rId7" Type="http://schemas.openxmlformats.org/officeDocument/2006/relationships/oleObject" Target="../embeddings/Microsoft_Office_Word_97_-_2003___412.doc"/><Relationship Id="rId12" Type="http://schemas.openxmlformats.org/officeDocument/2006/relationships/oleObject" Target="../embeddings/Microsoft_Office_Word_97_-_2003___416.doc"/><Relationship Id="rId2" Type="http://schemas.openxmlformats.org/officeDocument/2006/relationships/slideLayout" Target="../slideLayouts/slideLayout7.xml"/><Relationship Id="rId1" Type="http://schemas.openxmlformats.org/officeDocument/2006/relationships/vmlDrawing" Target="../drawings/vmlDrawing191.vml"/><Relationship Id="rId6" Type="http://schemas.openxmlformats.org/officeDocument/2006/relationships/oleObject" Target="../embeddings/Microsoft_Office_Word_97_-_2003___411.doc"/><Relationship Id="rId11" Type="http://schemas.openxmlformats.org/officeDocument/2006/relationships/oleObject" Target="../embeddings/Microsoft_Office_Word_97_-_2003___415.doc"/><Relationship Id="rId5" Type="http://schemas.openxmlformats.org/officeDocument/2006/relationships/oleObject" Target="../embeddings/Microsoft_Office_Word_97_-_2003___410.doc"/><Relationship Id="rId10" Type="http://schemas.openxmlformats.org/officeDocument/2006/relationships/oleObject" Target="../embeddings/Microsoft_Office_Word_97_-_2003___414.doc"/><Relationship Id="rId4" Type="http://schemas.openxmlformats.org/officeDocument/2006/relationships/oleObject" Target="../embeddings/Microsoft_Office_Word_97_-_2003___409.doc"/><Relationship Id="rId9" Type="http://schemas.openxmlformats.org/officeDocument/2006/relationships/oleObject" Target="../embeddings/Microsoft_Office_Word_97_-_2003___413.doc"/><Relationship Id="rId14" Type="http://schemas.openxmlformats.org/officeDocument/2006/relationships/oleObject" Target="../embeddings/Microsoft_Office_Word_97_-_2003___418.doc"/></Relationships>
</file>

<file path=ppt/slides/_rels/slide253.xml.rels><?xml version="1.0" encoding="UTF-8" standalone="yes"?>
<Relationships xmlns="http://schemas.openxmlformats.org/package/2006/relationships"><Relationship Id="rId3" Type="http://schemas.openxmlformats.org/officeDocument/2006/relationships/oleObject" Target="../embeddings/Microsoft_Office_Word_97_-_2003___419.doc"/><Relationship Id="rId2" Type="http://schemas.openxmlformats.org/officeDocument/2006/relationships/slideLayout" Target="../slideLayouts/slideLayout13.xml"/><Relationship Id="rId1" Type="http://schemas.openxmlformats.org/officeDocument/2006/relationships/vmlDrawing" Target="../drawings/vmlDrawing192.vml"/><Relationship Id="rId5" Type="http://schemas.openxmlformats.org/officeDocument/2006/relationships/image" Target="../media/image2.jpeg"/><Relationship Id="rId4" Type="http://schemas.openxmlformats.org/officeDocument/2006/relationships/oleObject" Target="../embeddings/Microsoft_Office_Word_97_-_2003___420.doc"/></Relationships>
</file>

<file path=ppt/slides/_rels/slide2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93.vml"/><Relationship Id="rId5" Type="http://schemas.openxmlformats.org/officeDocument/2006/relationships/image" Target="../media/image2.jpeg"/><Relationship Id="rId4" Type="http://schemas.openxmlformats.org/officeDocument/2006/relationships/oleObject" Target="../embeddings/Microsoft_Office_Word_97_-_2003___421.doc"/></Relationships>
</file>

<file path=ppt/slides/_rels/slide2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4.vml"/><Relationship Id="rId4" Type="http://schemas.openxmlformats.org/officeDocument/2006/relationships/oleObject" Target="../embeddings/Microsoft_Office_Word_97_-_2003___422.doc"/></Relationships>
</file>

<file path=ppt/slides/_rels/slide2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195.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423.doc"/></Relationships>
</file>

<file path=ppt/slides/_rels/slide2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6.vml"/><Relationship Id="rId4" Type="http://schemas.openxmlformats.org/officeDocument/2006/relationships/oleObject" Target="../embeddings/Microsoft_Office_Word_97_-_2003___424.doc"/></Relationships>
</file>

<file path=ppt/slides/_rels/slide258.xml.rels><?xml version="1.0" encoding="UTF-8" standalone="yes"?>
<Relationships xmlns="http://schemas.openxmlformats.org/package/2006/relationships"><Relationship Id="rId3" Type="http://schemas.openxmlformats.org/officeDocument/2006/relationships/oleObject" Target="../embeddings/Microsoft_Office_Word_97_-_2003___425.doc"/><Relationship Id="rId2" Type="http://schemas.openxmlformats.org/officeDocument/2006/relationships/slideLayout" Target="../slideLayouts/slideLayout13.xml"/><Relationship Id="rId1" Type="http://schemas.openxmlformats.org/officeDocument/2006/relationships/vmlDrawing" Target="../drawings/vmlDrawing197.vml"/><Relationship Id="rId5" Type="http://schemas.openxmlformats.org/officeDocument/2006/relationships/oleObject" Target="../embeddings/Microsoft_Office_Word_97_-_2003___426.doc"/><Relationship Id="rId4" Type="http://schemas.openxmlformats.org/officeDocument/2006/relationships/image" Target="../media/image2.jpeg"/></Relationships>
</file>

<file path=ppt/slides/_rels/slide2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8.vml"/><Relationship Id="rId6" Type="http://schemas.openxmlformats.org/officeDocument/2006/relationships/oleObject" Target="../embeddings/Microsoft_Office_Word_97_-_2003___428.doc"/><Relationship Id="rId5" Type="http://schemas.openxmlformats.org/officeDocument/2006/relationships/oleObject" Target="../embeddings/Microsoft_Office_Word_97_-_2003___427.doc"/><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oleObject" Target="../embeddings/Microsoft_Office_Word_97_-_2003___32.doc"/></Relationships>
</file>

<file path=ppt/slides/_rels/slide2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99.vml"/><Relationship Id="rId4" Type="http://schemas.openxmlformats.org/officeDocument/2006/relationships/oleObject" Target="../embeddings/Microsoft_Office_Word_97_-_2003___429.doc"/></Relationships>
</file>

<file path=ppt/slides/_rels/slide2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0.vml"/><Relationship Id="rId6" Type="http://schemas.openxmlformats.org/officeDocument/2006/relationships/oleObject" Target="../embeddings/Microsoft_Office_Word_97_-_2003___431.doc"/><Relationship Id="rId5" Type="http://schemas.openxmlformats.org/officeDocument/2006/relationships/oleObject" Target="../embeddings/Microsoft_Office_Word_97_-_2003___430.doc"/><Relationship Id="rId4" Type="http://schemas.openxmlformats.org/officeDocument/2006/relationships/image" Target="../media/image38.png"/></Relationships>
</file>

<file path=ppt/slides/_rels/slide2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1.vml"/><Relationship Id="rId4" Type="http://schemas.openxmlformats.org/officeDocument/2006/relationships/oleObject" Target="../embeddings/Microsoft_Office_Word_97_-_2003___432.doc"/></Relationships>
</file>

<file path=ppt/slides/_rels/slide2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02.vml"/><Relationship Id="rId6" Type="http://schemas.openxmlformats.org/officeDocument/2006/relationships/oleObject" Target="../embeddings/Microsoft_Office_Word_97_-_2003___434.doc"/><Relationship Id="rId5" Type="http://schemas.openxmlformats.org/officeDocument/2006/relationships/image" Target="../media/image2.jpeg"/><Relationship Id="rId4" Type="http://schemas.openxmlformats.org/officeDocument/2006/relationships/oleObject" Target="../embeddings/Microsoft_Office_Word_97_-_2003___433.doc"/></Relationships>
</file>

<file path=ppt/slides/_rels/slide264.xml.rels><?xml version="1.0" encoding="UTF-8" standalone="yes"?>
<Relationships xmlns="http://schemas.openxmlformats.org/package/2006/relationships"><Relationship Id="rId3" Type="http://schemas.openxmlformats.org/officeDocument/2006/relationships/oleObject" Target="../embeddings/Microsoft_Office_Word_97_-_2003___435.doc"/><Relationship Id="rId2" Type="http://schemas.openxmlformats.org/officeDocument/2006/relationships/slideLayout" Target="../slideLayouts/slideLayout13.xml"/><Relationship Id="rId1" Type="http://schemas.openxmlformats.org/officeDocument/2006/relationships/vmlDrawing" Target="../drawings/vmlDrawing203.vml"/><Relationship Id="rId5" Type="http://schemas.openxmlformats.org/officeDocument/2006/relationships/oleObject" Target="../embeddings/Microsoft_Office_Word_97_-_2003___436.doc"/><Relationship Id="rId4" Type="http://schemas.openxmlformats.org/officeDocument/2006/relationships/image" Target="../media/image2.jpeg"/></Relationships>
</file>

<file path=ppt/slides/_rels/slide2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04.vml"/><Relationship Id="rId6" Type="http://schemas.openxmlformats.org/officeDocument/2006/relationships/image" Target="../media/image2.jpeg"/><Relationship Id="rId5" Type="http://schemas.openxmlformats.org/officeDocument/2006/relationships/oleObject" Target="../embeddings/Microsoft_Office_Word_97_-_2003___438.doc"/><Relationship Id="rId4" Type="http://schemas.openxmlformats.org/officeDocument/2006/relationships/oleObject" Target="../embeddings/Microsoft_Office_Word_97_-_2003___437.doc"/></Relationships>
</file>

<file path=ppt/slides/_rels/slide266.xml.rels><?xml version="1.0" encoding="UTF-8" standalone="yes"?>
<Relationships xmlns="http://schemas.openxmlformats.org/package/2006/relationships"><Relationship Id="rId3" Type="http://schemas.openxmlformats.org/officeDocument/2006/relationships/oleObject" Target="../embeddings/Microsoft_Office_Word_97_-_2003___439.doc"/><Relationship Id="rId2" Type="http://schemas.openxmlformats.org/officeDocument/2006/relationships/slideLayout" Target="../slideLayouts/slideLayout13.xml"/><Relationship Id="rId1" Type="http://schemas.openxmlformats.org/officeDocument/2006/relationships/vmlDrawing" Target="../drawings/vmlDrawing205.vml"/><Relationship Id="rId5" Type="http://schemas.openxmlformats.org/officeDocument/2006/relationships/oleObject" Target="../embeddings/Microsoft_Office_Word_97_-_2003___440.doc"/><Relationship Id="rId4" Type="http://schemas.openxmlformats.org/officeDocument/2006/relationships/image" Target="../media/image2.jpeg"/></Relationships>
</file>

<file path=ppt/slides/_rels/slide267.xml.rels><?xml version="1.0" encoding="UTF-8" standalone="yes"?>
<Relationships xmlns="http://schemas.openxmlformats.org/package/2006/relationships"><Relationship Id="rId3" Type="http://schemas.openxmlformats.org/officeDocument/2006/relationships/oleObject" Target="../embeddings/Microsoft_Office_Word_97_-_2003___441.doc"/><Relationship Id="rId2" Type="http://schemas.openxmlformats.org/officeDocument/2006/relationships/slideLayout" Target="../slideLayouts/slideLayout13.xml"/><Relationship Id="rId1" Type="http://schemas.openxmlformats.org/officeDocument/2006/relationships/vmlDrawing" Target="../drawings/vmlDrawing206.vml"/><Relationship Id="rId5" Type="http://schemas.openxmlformats.org/officeDocument/2006/relationships/oleObject" Target="../embeddings/Microsoft_Office_Word_97_-_2003___442.doc"/><Relationship Id="rId4" Type="http://schemas.openxmlformats.org/officeDocument/2006/relationships/image" Target="../media/image2.jpeg"/></Relationships>
</file>

<file path=ppt/slides/_rels/slide268.xml.rels><?xml version="1.0" encoding="UTF-8" standalone="yes"?>
<Relationships xmlns="http://schemas.openxmlformats.org/package/2006/relationships"><Relationship Id="rId3" Type="http://schemas.openxmlformats.org/officeDocument/2006/relationships/oleObject" Target="../embeddings/Microsoft_Office_Word_97_-_2003___443.doc"/><Relationship Id="rId2" Type="http://schemas.openxmlformats.org/officeDocument/2006/relationships/slideLayout" Target="../slideLayouts/slideLayout7.xml"/><Relationship Id="rId1" Type="http://schemas.openxmlformats.org/officeDocument/2006/relationships/vmlDrawing" Target="../drawings/vmlDrawing207.vml"/><Relationship Id="rId5" Type="http://schemas.openxmlformats.org/officeDocument/2006/relationships/oleObject" Target="../embeddings/Microsoft_Office_Word_97_-_2003___444.doc"/><Relationship Id="rId4" Type="http://schemas.openxmlformats.org/officeDocument/2006/relationships/image" Target="../media/image2.jpeg"/></Relationships>
</file>

<file path=ppt/slides/_rels/slide269.xml.rels><?xml version="1.0" encoding="UTF-8" standalone="yes"?>
<Relationships xmlns="http://schemas.openxmlformats.org/package/2006/relationships"><Relationship Id="rId3" Type="http://schemas.openxmlformats.org/officeDocument/2006/relationships/oleObject" Target="../embeddings/Microsoft_Office_Word_97_-_2003___445.doc"/><Relationship Id="rId2" Type="http://schemas.openxmlformats.org/officeDocument/2006/relationships/slideLayout" Target="../slideLayouts/slideLayout13.xml"/><Relationship Id="rId1" Type="http://schemas.openxmlformats.org/officeDocument/2006/relationships/vmlDrawing" Target="../drawings/vmlDrawing208.vml"/><Relationship Id="rId5" Type="http://schemas.openxmlformats.org/officeDocument/2006/relationships/oleObject" Target="../embeddings/Microsoft_Office_Word_97_-_2003___446.doc"/><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oleObject" Target="../embeddings/Microsoft_Office_Word_97_-_2003___34.doc"/><Relationship Id="rId4" Type="http://schemas.openxmlformats.org/officeDocument/2006/relationships/oleObject" Target="../embeddings/Microsoft_Office_Word_97_-_2003___33.doc"/></Relationships>
</file>

<file path=ppt/slides/_rels/slide2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09.vml"/><Relationship Id="rId5" Type="http://schemas.openxmlformats.org/officeDocument/2006/relationships/image" Target="../media/image2.jpeg"/><Relationship Id="rId4" Type="http://schemas.openxmlformats.org/officeDocument/2006/relationships/oleObject" Target="../embeddings/Microsoft_Office_Word_97_-_2003___447.doc"/></Relationships>
</file>

<file path=ppt/slides/_rels/slide2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8" Type="http://schemas.openxmlformats.org/officeDocument/2006/relationships/oleObject" Target="../embeddings/Microsoft_Office_Word_97_-_2003___452.doc"/><Relationship Id="rId3" Type="http://schemas.openxmlformats.org/officeDocument/2006/relationships/oleObject" Target="../embeddings/Microsoft_Office_Word_97_-_2003___448.doc"/><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mlDrawing" Target="../drawings/vmlDrawing210.vml"/><Relationship Id="rId6" Type="http://schemas.openxmlformats.org/officeDocument/2006/relationships/oleObject" Target="../embeddings/Microsoft_Office_Word_97_-_2003___451.doc"/><Relationship Id="rId5" Type="http://schemas.openxmlformats.org/officeDocument/2006/relationships/oleObject" Target="../embeddings/Microsoft_Office_Word_97_-_2003___450.doc"/><Relationship Id="rId4" Type="http://schemas.openxmlformats.org/officeDocument/2006/relationships/oleObject" Target="../embeddings/Microsoft_Office_Word_97_-_2003___449.doc"/><Relationship Id="rId9"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oleObject" Target="../embeddings/Microsoft_Office_Word_97_-_2003___36.doc"/><Relationship Id="rId4" Type="http://schemas.openxmlformats.org/officeDocument/2006/relationships/oleObject" Target="../embeddings/Microsoft_Office_Word_97_-_2003___35.doc"/></Relationships>
</file>

<file path=ppt/slides/_rels/slide280.xml.rels><?xml version="1.0" encoding="UTF-8" standalone="yes"?>
<Relationships xmlns="http://schemas.openxmlformats.org/package/2006/relationships"><Relationship Id="rId8" Type="http://schemas.openxmlformats.org/officeDocument/2006/relationships/oleObject" Target="../embeddings/Microsoft_Office_Word_97_-_2003___457.doc"/><Relationship Id="rId13" Type="http://schemas.openxmlformats.org/officeDocument/2006/relationships/oleObject" Target="../embeddings/Microsoft_Office_Word_97_-_2003___462.doc"/><Relationship Id="rId18" Type="http://schemas.openxmlformats.org/officeDocument/2006/relationships/oleObject" Target="../embeddings/Microsoft_Office_Word_97_-_2003___467.doc"/><Relationship Id="rId3" Type="http://schemas.openxmlformats.org/officeDocument/2006/relationships/oleObject" Target="../embeddings/Microsoft_Office_Word_97_-_2003___453.doc"/><Relationship Id="rId21" Type="http://schemas.openxmlformats.org/officeDocument/2006/relationships/oleObject" Target="../embeddings/Microsoft_Office_Word_97_-_2003___470.doc"/><Relationship Id="rId7" Type="http://schemas.openxmlformats.org/officeDocument/2006/relationships/image" Target="../media/image2.jpeg"/><Relationship Id="rId12" Type="http://schemas.openxmlformats.org/officeDocument/2006/relationships/oleObject" Target="../embeddings/Microsoft_Office_Word_97_-_2003___461.doc"/><Relationship Id="rId17" Type="http://schemas.openxmlformats.org/officeDocument/2006/relationships/oleObject" Target="../embeddings/Microsoft_Office_Word_97_-_2003___466.doc"/><Relationship Id="rId2" Type="http://schemas.openxmlformats.org/officeDocument/2006/relationships/slideLayout" Target="../slideLayouts/slideLayout7.xml"/><Relationship Id="rId16" Type="http://schemas.openxmlformats.org/officeDocument/2006/relationships/oleObject" Target="../embeddings/Microsoft_Office_Word_97_-_2003___465.doc"/><Relationship Id="rId20" Type="http://schemas.openxmlformats.org/officeDocument/2006/relationships/oleObject" Target="../embeddings/Microsoft_Office_Word_97_-_2003___469.doc"/><Relationship Id="rId1" Type="http://schemas.openxmlformats.org/officeDocument/2006/relationships/vmlDrawing" Target="../drawings/vmlDrawing211.vml"/><Relationship Id="rId6" Type="http://schemas.openxmlformats.org/officeDocument/2006/relationships/oleObject" Target="../embeddings/Microsoft_Office_Word_97_-_2003___456.doc"/><Relationship Id="rId11" Type="http://schemas.openxmlformats.org/officeDocument/2006/relationships/oleObject" Target="../embeddings/Microsoft_Office_Word_97_-_2003___460.doc"/><Relationship Id="rId24" Type="http://schemas.openxmlformats.org/officeDocument/2006/relationships/oleObject" Target="../embeddings/Microsoft_Office_Word_97_-_2003___473.doc"/><Relationship Id="rId5" Type="http://schemas.openxmlformats.org/officeDocument/2006/relationships/oleObject" Target="../embeddings/Microsoft_Office_Word_97_-_2003___455.doc"/><Relationship Id="rId15" Type="http://schemas.openxmlformats.org/officeDocument/2006/relationships/oleObject" Target="../embeddings/Microsoft_Office_Word_97_-_2003___464.doc"/><Relationship Id="rId23" Type="http://schemas.openxmlformats.org/officeDocument/2006/relationships/oleObject" Target="../embeddings/Microsoft_Office_Word_97_-_2003___472.doc"/><Relationship Id="rId10" Type="http://schemas.openxmlformats.org/officeDocument/2006/relationships/oleObject" Target="../embeddings/Microsoft_Office_Word_97_-_2003___459.doc"/><Relationship Id="rId19" Type="http://schemas.openxmlformats.org/officeDocument/2006/relationships/oleObject" Target="../embeddings/Microsoft_Office_Word_97_-_2003___468.doc"/><Relationship Id="rId4" Type="http://schemas.openxmlformats.org/officeDocument/2006/relationships/oleObject" Target="../embeddings/Microsoft_Office_Word_97_-_2003___454.doc"/><Relationship Id="rId9" Type="http://schemas.openxmlformats.org/officeDocument/2006/relationships/oleObject" Target="../embeddings/Microsoft_Office_Word_97_-_2003___458.doc"/><Relationship Id="rId14" Type="http://schemas.openxmlformats.org/officeDocument/2006/relationships/oleObject" Target="../embeddings/Microsoft_Office_Word_97_-_2003___463.doc"/><Relationship Id="rId22" Type="http://schemas.openxmlformats.org/officeDocument/2006/relationships/oleObject" Target="../embeddings/Microsoft_Office_Word_97_-_2003___471.doc"/></Relationships>
</file>

<file path=ppt/slides/_rels/slide281.xml.rels><?xml version="1.0" encoding="UTF-8" standalone="yes"?>
<Relationships xmlns="http://schemas.openxmlformats.org/package/2006/relationships"><Relationship Id="rId3" Type="http://schemas.openxmlformats.org/officeDocument/2006/relationships/oleObject" Target="../embeddings/Microsoft_Office_Word_97_-_2003___474.doc"/><Relationship Id="rId2" Type="http://schemas.openxmlformats.org/officeDocument/2006/relationships/slideLayout" Target="../slideLayouts/slideLayout4.xml"/><Relationship Id="rId1" Type="http://schemas.openxmlformats.org/officeDocument/2006/relationships/vmlDrawing" Target="../drawings/vmlDrawing212.vml"/><Relationship Id="rId6" Type="http://schemas.openxmlformats.org/officeDocument/2006/relationships/image" Target="../media/image2.jpeg"/><Relationship Id="rId5" Type="http://schemas.openxmlformats.org/officeDocument/2006/relationships/oleObject" Target="../embeddings/Microsoft_Office_Word_97_-_2003___476.doc"/><Relationship Id="rId4" Type="http://schemas.openxmlformats.org/officeDocument/2006/relationships/oleObject" Target="../embeddings/Microsoft_Office_Word_97_-_2003___475.doc"/></Relationships>
</file>

<file path=ppt/slides/_rels/slide282.xml.rels><?xml version="1.0" encoding="UTF-8" standalone="yes"?>
<Relationships xmlns="http://schemas.openxmlformats.org/package/2006/relationships"><Relationship Id="rId8" Type="http://schemas.openxmlformats.org/officeDocument/2006/relationships/oleObject" Target="../embeddings/Microsoft_Office_Word_97_-_2003___480.doc"/><Relationship Id="rId3" Type="http://schemas.openxmlformats.org/officeDocument/2006/relationships/image" Target="../media/image5.png"/><Relationship Id="rId7" Type="http://schemas.openxmlformats.org/officeDocument/2006/relationships/oleObject" Target="../embeddings/Microsoft_Office_Word_97_-_2003___479.doc"/><Relationship Id="rId2" Type="http://schemas.openxmlformats.org/officeDocument/2006/relationships/slideLayout" Target="../slideLayouts/slideLayout7.xml"/><Relationship Id="rId1" Type="http://schemas.openxmlformats.org/officeDocument/2006/relationships/vmlDrawing" Target="../drawings/vmlDrawing213.vml"/><Relationship Id="rId6" Type="http://schemas.openxmlformats.org/officeDocument/2006/relationships/oleObject" Target="../embeddings/Microsoft_Office_Word_97_-_2003___478.doc"/><Relationship Id="rId5" Type="http://schemas.openxmlformats.org/officeDocument/2006/relationships/image" Target="../media/image2.jpeg"/><Relationship Id="rId10" Type="http://schemas.openxmlformats.org/officeDocument/2006/relationships/oleObject" Target="../embeddings/Microsoft_Office_Word_97_-_2003___482.doc"/><Relationship Id="rId4" Type="http://schemas.openxmlformats.org/officeDocument/2006/relationships/oleObject" Target="../embeddings/Microsoft_Office_Word_97_-_2003___477.doc"/><Relationship Id="rId9" Type="http://schemas.openxmlformats.org/officeDocument/2006/relationships/oleObject" Target="../embeddings/Microsoft_Office_Word_97_-_2003___481.doc"/></Relationships>
</file>

<file path=ppt/slides/_rels/slide283.xml.rels><?xml version="1.0" encoding="UTF-8" standalone="yes"?>
<Relationships xmlns="http://schemas.openxmlformats.org/package/2006/relationships"><Relationship Id="rId3" Type="http://schemas.openxmlformats.org/officeDocument/2006/relationships/oleObject" Target="../embeddings/Microsoft_Office_Word_97_-_2003___483.doc"/><Relationship Id="rId2" Type="http://schemas.openxmlformats.org/officeDocument/2006/relationships/slideLayout" Target="../slideLayouts/slideLayout4.xml"/><Relationship Id="rId1" Type="http://schemas.openxmlformats.org/officeDocument/2006/relationships/vmlDrawing" Target="../drawings/vmlDrawing214.vml"/><Relationship Id="rId6" Type="http://schemas.openxmlformats.org/officeDocument/2006/relationships/image" Target="../media/image2.jpeg"/><Relationship Id="rId5" Type="http://schemas.openxmlformats.org/officeDocument/2006/relationships/oleObject" Target="../embeddings/Microsoft_Office_Word_97_-_2003___485.doc"/><Relationship Id="rId4" Type="http://schemas.openxmlformats.org/officeDocument/2006/relationships/oleObject" Target="../embeddings/Microsoft_Office_Word_97_-_2003___484.doc"/></Relationships>
</file>

<file path=ppt/slides/_rels/slide2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15.vml"/><Relationship Id="rId5" Type="http://schemas.openxmlformats.org/officeDocument/2006/relationships/image" Target="../media/image2.jpeg"/><Relationship Id="rId4" Type="http://schemas.openxmlformats.org/officeDocument/2006/relationships/oleObject" Target="../embeddings/Microsoft_Office_Word_97_-_2003___486.doc"/></Relationships>
</file>

<file path=ppt/slides/_rels/slide2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16.vml"/><Relationship Id="rId4" Type="http://schemas.openxmlformats.org/officeDocument/2006/relationships/oleObject" Target="../embeddings/Microsoft_Office_Word_97_-_2003___487.doc"/></Relationships>
</file>

<file path=ppt/slides/_rels/slide2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17.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488.doc"/></Relationships>
</file>

<file path=ppt/slides/_rels/slide2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18.vml"/><Relationship Id="rId4" Type="http://schemas.openxmlformats.org/officeDocument/2006/relationships/oleObject" Target="../embeddings/Microsoft_Office_Word_97_-_2003___489.doc"/></Relationships>
</file>

<file path=ppt/slides/_rels/slide2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19.vml"/><Relationship Id="rId5" Type="http://schemas.openxmlformats.org/officeDocument/2006/relationships/oleObject" Target="../embeddings/Microsoft_Office_Word_97_-_2003___491.doc"/><Relationship Id="rId4" Type="http://schemas.openxmlformats.org/officeDocument/2006/relationships/oleObject" Target="../embeddings/Microsoft_Office_Word_97_-_2003___490.doc"/></Relationships>
</file>

<file path=ppt/slides/_rels/slide2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0.vml"/><Relationship Id="rId5" Type="http://schemas.openxmlformats.org/officeDocument/2006/relationships/oleObject" Target="../embeddings/Microsoft_Office_Word_97_-_2003___492.doc"/><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Microsoft_Office_Word_97_-_2003___40.doc"/><Relationship Id="rId3" Type="http://schemas.openxmlformats.org/officeDocument/2006/relationships/oleObject" Target="../embeddings/Microsoft_Office_Word_97_-_2003___37.doc"/><Relationship Id="rId7" Type="http://schemas.openxmlformats.org/officeDocument/2006/relationships/image" Target="../media/image47.pn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2.jpeg"/><Relationship Id="rId5" Type="http://schemas.openxmlformats.org/officeDocument/2006/relationships/oleObject" Target="../embeddings/Microsoft_Office_Word_97_-_2003___39.doc"/><Relationship Id="rId4" Type="http://schemas.openxmlformats.org/officeDocument/2006/relationships/oleObject" Target="../embeddings/Microsoft_Office_Word_97_-_2003___38.doc"/><Relationship Id="rId9" Type="http://schemas.openxmlformats.org/officeDocument/2006/relationships/oleObject" Target="../embeddings/Microsoft_Office_Word_97_-_2003___41.doc"/></Relationships>
</file>

<file path=ppt/slides/_rels/slide2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1.vml"/><Relationship Id="rId4" Type="http://schemas.openxmlformats.org/officeDocument/2006/relationships/oleObject" Target="../embeddings/Microsoft_Office_Word_97_-_2003___493.doc"/></Relationships>
</file>

<file path=ppt/slides/_rels/slide2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2.vml"/><Relationship Id="rId4" Type="http://schemas.openxmlformats.org/officeDocument/2006/relationships/oleObject" Target="../embeddings/Microsoft_Office_Word_97_-_2003___494.doc"/></Relationships>
</file>

<file path=ppt/slides/_rels/slide2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3.vml"/><Relationship Id="rId4" Type="http://schemas.openxmlformats.org/officeDocument/2006/relationships/oleObject" Target="../embeddings/Microsoft_Office_Word_97_-_2003___495.doc"/></Relationships>
</file>

<file path=ppt/slides/_rels/slide293.xml.rels><?xml version="1.0" encoding="UTF-8" standalone="yes"?>
<Relationships xmlns="http://schemas.openxmlformats.org/package/2006/relationships"><Relationship Id="rId8" Type="http://schemas.openxmlformats.org/officeDocument/2006/relationships/oleObject" Target="../embeddings/Microsoft_Office_Word_97_-_2003___499.doc"/><Relationship Id="rId13" Type="http://schemas.openxmlformats.org/officeDocument/2006/relationships/oleObject" Target="../embeddings/Microsoft_Office_Word_97_-_2003___504.doc"/><Relationship Id="rId3" Type="http://schemas.openxmlformats.org/officeDocument/2006/relationships/oleObject" Target="../embeddings/Microsoft_Office_Word_97_-_2003___496.doc"/><Relationship Id="rId7" Type="http://schemas.openxmlformats.org/officeDocument/2006/relationships/oleObject" Target="../embeddings/Microsoft_Office_Word_97_-_2003___498.doc"/><Relationship Id="rId12" Type="http://schemas.openxmlformats.org/officeDocument/2006/relationships/oleObject" Target="../embeddings/Microsoft_Office_Word_97_-_2003___503.doc"/><Relationship Id="rId2" Type="http://schemas.openxmlformats.org/officeDocument/2006/relationships/slideLayout" Target="../slideLayouts/slideLayout13.xml"/><Relationship Id="rId1" Type="http://schemas.openxmlformats.org/officeDocument/2006/relationships/vmlDrawing" Target="../drawings/vmlDrawing224.vml"/><Relationship Id="rId6" Type="http://schemas.openxmlformats.org/officeDocument/2006/relationships/oleObject" Target="../embeddings/Microsoft_Office_Word_97_-_2003___497.doc"/><Relationship Id="rId11" Type="http://schemas.openxmlformats.org/officeDocument/2006/relationships/oleObject" Target="../embeddings/Microsoft_Office_Word_97_-_2003___502.doc"/><Relationship Id="rId5" Type="http://schemas.openxmlformats.org/officeDocument/2006/relationships/image" Target="../media/image47.png"/><Relationship Id="rId15" Type="http://schemas.openxmlformats.org/officeDocument/2006/relationships/oleObject" Target="../embeddings/Microsoft_Office_Word_97_-_2003___506.doc"/><Relationship Id="rId10" Type="http://schemas.openxmlformats.org/officeDocument/2006/relationships/oleObject" Target="../embeddings/Microsoft_Office_Word_97_-_2003___501.doc"/><Relationship Id="rId4" Type="http://schemas.openxmlformats.org/officeDocument/2006/relationships/image" Target="../media/image2.jpeg"/><Relationship Id="rId9" Type="http://schemas.openxmlformats.org/officeDocument/2006/relationships/oleObject" Target="../embeddings/Microsoft_Office_Word_97_-_2003___500.doc"/><Relationship Id="rId14" Type="http://schemas.openxmlformats.org/officeDocument/2006/relationships/oleObject" Target="../embeddings/Microsoft_Office_Word_97_-_2003___505.doc"/></Relationships>
</file>

<file path=ppt/slides/_rels/slide2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5.vml"/><Relationship Id="rId5" Type="http://schemas.openxmlformats.org/officeDocument/2006/relationships/oleObject" Target="../embeddings/Microsoft_Office_Word_97_-_2003___508.doc"/><Relationship Id="rId4" Type="http://schemas.openxmlformats.org/officeDocument/2006/relationships/oleObject" Target="../embeddings/Microsoft_Office_Word_97_-_2003___507.doc"/></Relationships>
</file>

<file path=ppt/slides/_rels/slide2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6.vml"/><Relationship Id="rId4" Type="http://schemas.openxmlformats.org/officeDocument/2006/relationships/oleObject" Target="../embeddings/Microsoft_Office_Word_97_-_2003___509.doc"/></Relationships>
</file>

<file path=ppt/slides/_rels/slide2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7.vml"/><Relationship Id="rId5" Type="http://schemas.openxmlformats.org/officeDocument/2006/relationships/oleObject" Target="../embeddings/Microsoft_Office_Word_97_-_2003___511.doc"/><Relationship Id="rId4" Type="http://schemas.openxmlformats.org/officeDocument/2006/relationships/oleObject" Target="../embeddings/Microsoft_Office_Word_97_-_2003___510.doc"/></Relationships>
</file>

<file path=ppt/slides/_rels/slide2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8.vml"/><Relationship Id="rId5" Type="http://schemas.openxmlformats.org/officeDocument/2006/relationships/oleObject" Target="../embeddings/Microsoft_Office_Word_97_-_2003___513.doc"/><Relationship Id="rId4" Type="http://schemas.openxmlformats.org/officeDocument/2006/relationships/oleObject" Target="../embeddings/Microsoft_Office_Word_97_-_2003___512.doc"/></Relationships>
</file>

<file path=ppt/slides/_rels/slide2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29.vml"/><Relationship Id="rId4" Type="http://schemas.openxmlformats.org/officeDocument/2006/relationships/oleObject" Target="../embeddings/Microsoft_Office_Word_97_-_2003___514.doc"/></Relationships>
</file>

<file path=ppt/slides/_rels/slide2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30.vml"/><Relationship Id="rId4" Type="http://schemas.openxmlformats.org/officeDocument/2006/relationships/oleObject" Target="../embeddings/Microsoft_Office_Word_97_-_2003___515.doc"/></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7.xml"/><Relationship Id="rId7" Type="http://schemas.openxmlformats.org/officeDocument/2006/relationships/slide" Target="slide94.xml"/><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slide" Target="slide86.xml"/><Relationship Id="rId5" Type="http://schemas.openxmlformats.org/officeDocument/2006/relationships/slide" Target="slide49.xml"/><Relationship Id="rId4" Type="http://schemas.openxmlformats.org/officeDocument/2006/relationships/slide" Target="slide48.xml"/><Relationship Id="rId9"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16.vml"/><Relationship Id="rId5" Type="http://schemas.openxmlformats.org/officeDocument/2006/relationships/oleObject" Target="../embeddings/Microsoft_Office_Word_97_-_2003___43.doc"/><Relationship Id="rId4" Type="http://schemas.openxmlformats.org/officeDocument/2006/relationships/oleObject" Target="../embeddings/Microsoft_Office_Word_97_-_2003___42.doc"/></Relationships>
</file>

<file path=ppt/slides/_rels/slide3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31.vml"/><Relationship Id="rId6" Type="http://schemas.openxmlformats.org/officeDocument/2006/relationships/oleObject" Target="../embeddings/Microsoft_Office_Word_97_-_2003___517.doc"/><Relationship Id="rId5" Type="http://schemas.openxmlformats.org/officeDocument/2006/relationships/image" Target="../media/image2.jpeg"/><Relationship Id="rId4" Type="http://schemas.openxmlformats.org/officeDocument/2006/relationships/oleObject" Target="../embeddings/Microsoft_Office_Word_97_-_2003___516.doc"/></Relationships>
</file>

<file path=ppt/slides/_rels/slide301.xml.rels><?xml version="1.0" encoding="UTF-8" standalone="yes"?>
<Relationships xmlns="http://schemas.openxmlformats.org/package/2006/relationships"><Relationship Id="rId3" Type="http://schemas.openxmlformats.org/officeDocument/2006/relationships/oleObject" Target="../embeddings/Microsoft_Office_Word_97_-_2003___518.doc"/><Relationship Id="rId2" Type="http://schemas.openxmlformats.org/officeDocument/2006/relationships/slideLayout" Target="../slideLayouts/slideLayout13.xml"/><Relationship Id="rId1" Type="http://schemas.openxmlformats.org/officeDocument/2006/relationships/vmlDrawing" Target="../drawings/vmlDrawing232.vml"/><Relationship Id="rId5" Type="http://schemas.openxmlformats.org/officeDocument/2006/relationships/oleObject" Target="../embeddings/Microsoft_Office_Word_97_-_2003___519.doc"/><Relationship Id="rId4" Type="http://schemas.openxmlformats.org/officeDocument/2006/relationships/image" Target="../media/image2.jpeg"/></Relationships>
</file>

<file path=ppt/slides/_rels/slide3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33.vml"/><Relationship Id="rId6" Type="http://schemas.openxmlformats.org/officeDocument/2006/relationships/image" Target="../media/image2.jpeg"/><Relationship Id="rId5" Type="http://schemas.openxmlformats.org/officeDocument/2006/relationships/oleObject" Target="../embeddings/Microsoft_Office_Word_97_-_2003___521.doc"/><Relationship Id="rId4" Type="http://schemas.openxmlformats.org/officeDocument/2006/relationships/oleObject" Target="../embeddings/Microsoft_Office_Word_97_-_2003___520.doc"/></Relationships>
</file>

<file path=ppt/slides/_rels/slide303.xml.rels><?xml version="1.0" encoding="UTF-8" standalone="yes"?>
<Relationships xmlns="http://schemas.openxmlformats.org/package/2006/relationships"><Relationship Id="rId3" Type="http://schemas.openxmlformats.org/officeDocument/2006/relationships/oleObject" Target="../embeddings/Microsoft_Office_Word_97_-_2003___522.doc"/><Relationship Id="rId2" Type="http://schemas.openxmlformats.org/officeDocument/2006/relationships/slideLayout" Target="../slideLayouts/slideLayout13.xml"/><Relationship Id="rId1" Type="http://schemas.openxmlformats.org/officeDocument/2006/relationships/vmlDrawing" Target="../drawings/vmlDrawing234.vml"/><Relationship Id="rId5" Type="http://schemas.openxmlformats.org/officeDocument/2006/relationships/oleObject" Target="../embeddings/Microsoft_Office_Word_97_-_2003___523.doc"/><Relationship Id="rId4" Type="http://schemas.openxmlformats.org/officeDocument/2006/relationships/image" Target="../media/image2.jpeg"/></Relationships>
</file>

<file path=ppt/slides/_rels/slide304.xml.rels><?xml version="1.0" encoding="UTF-8" standalone="yes"?>
<Relationships xmlns="http://schemas.openxmlformats.org/package/2006/relationships"><Relationship Id="rId3" Type="http://schemas.openxmlformats.org/officeDocument/2006/relationships/oleObject" Target="../embeddings/Microsoft_Office_Word_97_-_2003___524.doc"/><Relationship Id="rId2" Type="http://schemas.openxmlformats.org/officeDocument/2006/relationships/slideLayout" Target="../slideLayouts/slideLayout13.xml"/><Relationship Id="rId1" Type="http://schemas.openxmlformats.org/officeDocument/2006/relationships/vmlDrawing" Target="../drawings/vmlDrawing235.vml"/><Relationship Id="rId5" Type="http://schemas.openxmlformats.org/officeDocument/2006/relationships/oleObject" Target="../embeddings/Microsoft_Office_Word_97_-_2003___525.doc"/><Relationship Id="rId4" Type="http://schemas.openxmlformats.org/officeDocument/2006/relationships/image" Target="../media/image2.jpeg"/></Relationships>
</file>

<file path=ppt/slides/_rels/slide305.xml.rels><?xml version="1.0" encoding="UTF-8" standalone="yes"?>
<Relationships xmlns="http://schemas.openxmlformats.org/package/2006/relationships"><Relationship Id="rId3" Type="http://schemas.openxmlformats.org/officeDocument/2006/relationships/oleObject" Target="../embeddings/Microsoft_Office_Word_97_-_2003___526.doc"/><Relationship Id="rId2" Type="http://schemas.openxmlformats.org/officeDocument/2006/relationships/slideLayout" Target="../slideLayouts/slideLayout7.xml"/><Relationship Id="rId1" Type="http://schemas.openxmlformats.org/officeDocument/2006/relationships/vmlDrawing" Target="../drawings/vmlDrawing236.vml"/><Relationship Id="rId5" Type="http://schemas.openxmlformats.org/officeDocument/2006/relationships/oleObject" Target="../embeddings/Microsoft_Office_Word_97_-_2003___527.doc"/><Relationship Id="rId4" Type="http://schemas.openxmlformats.org/officeDocument/2006/relationships/image" Target="../media/image2.jpeg"/></Relationships>
</file>

<file path=ppt/slides/_rels/slide306.xml.rels><?xml version="1.0" encoding="UTF-8" standalone="yes"?>
<Relationships xmlns="http://schemas.openxmlformats.org/package/2006/relationships"><Relationship Id="rId3" Type="http://schemas.openxmlformats.org/officeDocument/2006/relationships/oleObject" Target="../embeddings/Microsoft_Office_Word_97_-_2003___528.doc"/><Relationship Id="rId2" Type="http://schemas.openxmlformats.org/officeDocument/2006/relationships/slideLayout" Target="../slideLayouts/slideLayout13.xml"/><Relationship Id="rId1" Type="http://schemas.openxmlformats.org/officeDocument/2006/relationships/vmlDrawing" Target="../drawings/vmlDrawing237.vml"/><Relationship Id="rId5" Type="http://schemas.openxmlformats.org/officeDocument/2006/relationships/image" Target="../media/image2.jpeg"/><Relationship Id="rId4" Type="http://schemas.openxmlformats.org/officeDocument/2006/relationships/oleObject" Target="../embeddings/Microsoft_Office_Word_97_-_2003___529.doc"/></Relationships>
</file>

<file path=ppt/slides/_rels/slide3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38.vml"/><Relationship Id="rId5" Type="http://schemas.openxmlformats.org/officeDocument/2006/relationships/image" Target="../media/image2.jpeg"/><Relationship Id="rId4" Type="http://schemas.openxmlformats.org/officeDocument/2006/relationships/oleObject" Target="../embeddings/Microsoft_Office_Word_97_-_2003___530.doc"/></Relationships>
</file>

<file path=ppt/slides/_rels/slide3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oleObject" Target="../embeddings/Microsoft_Office_Word_97_-_2003___534.doc"/><Relationship Id="rId13" Type="http://schemas.openxmlformats.org/officeDocument/2006/relationships/oleObject" Target="../embeddings/Microsoft_Office_Word_97_-_2003___539.doc"/><Relationship Id="rId3" Type="http://schemas.openxmlformats.org/officeDocument/2006/relationships/image" Target="../media/image5.png"/><Relationship Id="rId7" Type="http://schemas.openxmlformats.org/officeDocument/2006/relationships/oleObject" Target="../embeddings/Microsoft_Office_Word_97_-_2003___533.doc"/><Relationship Id="rId12" Type="http://schemas.openxmlformats.org/officeDocument/2006/relationships/oleObject" Target="../embeddings/Microsoft_Office_Word_97_-_2003___538.doc"/><Relationship Id="rId2" Type="http://schemas.openxmlformats.org/officeDocument/2006/relationships/slideLayout" Target="../slideLayouts/slideLayout7.xml"/><Relationship Id="rId1" Type="http://schemas.openxmlformats.org/officeDocument/2006/relationships/vmlDrawing" Target="../drawings/vmlDrawing239.vml"/><Relationship Id="rId6" Type="http://schemas.openxmlformats.org/officeDocument/2006/relationships/oleObject" Target="../embeddings/Microsoft_Office_Word_97_-_2003___532.doc"/><Relationship Id="rId11" Type="http://schemas.openxmlformats.org/officeDocument/2006/relationships/oleObject" Target="../embeddings/Microsoft_Office_Word_97_-_2003___537.doc"/><Relationship Id="rId5" Type="http://schemas.openxmlformats.org/officeDocument/2006/relationships/image" Target="../media/image2.jpeg"/><Relationship Id="rId10" Type="http://schemas.openxmlformats.org/officeDocument/2006/relationships/oleObject" Target="../embeddings/Microsoft_Office_Word_97_-_2003___536.doc"/><Relationship Id="rId4" Type="http://schemas.openxmlformats.org/officeDocument/2006/relationships/oleObject" Target="../embeddings/Microsoft_Office_Word_97_-_2003___531.doc"/><Relationship Id="rId9" Type="http://schemas.openxmlformats.org/officeDocument/2006/relationships/oleObject" Target="../embeddings/Microsoft_Office_Word_97_-_2003___535.doc"/></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oleObject" Target="../embeddings/Microsoft_Office_Word_97_-_2003___45.doc"/><Relationship Id="rId4" Type="http://schemas.openxmlformats.org/officeDocument/2006/relationships/oleObject" Target="../embeddings/Microsoft_Office_Word_97_-_2003___44.doc"/></Relationships>
</file>

<file path=ppt/slides/_rels/slide310.xml.rels><?xml version="1.0" encoding="UTF-8" standalone="yes"?>
<Relationships xmlns="http://schemas.openxmlformats.org/package/2006/relationships"><Relationship Id="rId8" Type="http://schemas.openxmlformats.org/officeDocument/2006/relationships/oleObject" Target="../embeddings/Microsoft_Office_Word_97_-_2003___544.doc"/><Relationship Id="rId3" Type="http://schemas.openxmlformats.org/officeDocument/2006/relationships/oleObject" Target="../embeddings/Microsoft_Office_Word_97_-_2003___540.doc"/><Relationship Id="rId7" Type="http://schemas.openxmlformats.org/officeDocument/2006/relationships/oleObject" Target="../embeddings/Microsoft_Office_Word_97_-_2003___543.doc"/><Relationship Id="rId2" Type="http://schemas.openxmlformats.org/officeDocument/2006/relationships/slideLayout" Target="../slideLayouts/slideLayout7.xml"/><Relationship Id="rId1" Type="http://schemas.openxmlformats.org/officeDocument/2006/relationships/vmlDrawing" Target="../drawings/vmlDrawing240.vml"/><Relationship Id="rId6" Type="http://schemas.openxmlformats.org/officeDocument/2006/relationships/oleObject" Target="../embeddings/Microsoft_Office_Word_97_-_2003___542.doc"/><Relationship Id="rId5" Type="http://schemas.openxmlformats.org/officeDocument/2006/relationships/oleObject" Target="../embeddings/Microsoft_Office_Word_97_-_2003___541.doc"/><Relationship Id="rId10" Type="http://schemas.openxmlformats.org/officeDocument/2006/relationships/oleObject" Target="../embeddings/Microsoft_Office_Word_97_-_2003___546.doc"/><Relationship Id="rId4" Type="http://schemas.openxmlformats.org/officeDocument/2006/relationships/image" Target="../media/image2.jpeg"/><Relationship Id="rId9" Type="http://schemas.openxmlformats.org/officeDocument/2006/relationships/oleObject" Target="../embeddings/Microsoft_Office_Word_97_-_2003___545.doc"/></Relationships>
</file>

<file path=ppt/slides/_rels/slide311.xml.rels><?xml version="1.0" encoding="UTF-8" standalone="yes"?>
<Relationships xmlns="http://schemas.openxmlformats.org/package/2006/relationships"><Relationship Id="rId3" Type="http://schemas.openxmlformats.org/officeDocument/2006/relationships/oleObject" Target="../embeddings/Microsoft_Office_Word_97_-_2003___547.doc"/><Relationship Id="rId2" Type="http://schemas.openxmlformats.org/officeDocument/2006/relationships/slideLayout" Target="../slideLayouts/slideLayout4.xml"/><Relationship Id="rId1" Type="http://schemas.openxmlformats.org/officeDocument/2006/relationships/vmlDrawing" Target="../drawings/vmlDrawing241.vml"/><Relationship Id="rId6" Type="http://schemas.openxmlformats.org/officeDocument/2006/relationships/image" Target="../media/image2.jpeg"/><Relationship Id="rId5" Type="http://schemas.openxmlformats.org/officeDocument/2006/relationships/oleObject" Target="../embeddings/Microsoft_Office_Word_97_-_2003___549.doc"/><Relationship Id="rId4" Type="http://schemas.openxmlformats.org/officeDocument/2006/relationships/oleObject" Target="../embeddings/Microsoft_Office_Word_97_-_2003___548.doc"/></Relationships>
</file>

<file path=ppt/slides/_rels/slide3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42.vml"/><Relationship Id="rId5" Type="http://schemas.openxmlformats.org/officeDocument/2006/relationships/image" Target="../media/image2.jpeg"/><Relationship Id="rId4" Type="http://schemas.openxmlformats.org/officeDocument/2006/relationships/oleObject" Target="../embeddings/Microsoft_Office_Word_97_-_2003___550.doc"/></Relationships>
</file>

<file path=ppt/slides/_rels/slide3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3.vml"/><Relationship Id="rId4" Type="http://schemas.openxmlformats.org/officeDocument/2006/relationships/oleObject" Target="../embeddings/Microsoft_Office_Word_97_-_2003___551.doc"/></Relationships>
</file>

<file path=ppt/slides/_rels/slide3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4.vml"/><Relationship Id="rId4" Type="http://schemas.openxmlformats.org/officeDocument/2006/relationships/oleObject" Target="../embeddings/Microsoft_Office_Word_97_-_2003___552.doc"/></Relationships>
</file>

<file path=ppt/slides/_rels/slide315.xml.rels><?xml version="1.0" encoding="UTF-8" standalone="yes"?>
<Relationships xmlns="http://schemas.openxmlformats.org/package/2006/relationships"><Relationship Id="rId8" Type="http://schemas.openxmlformats.org/officeDocument/2006/relationships/oleObject" Target="../embeddings/Microsoft_Office_Word_97_-_2003___555.doc"/><Relationship Id="rId3" Type="http://schemas.openxmlformats.org/officeDocument/2006/relationships/image" Target="../media/image5.png"/><Relationship Id="rId7" Type="http://schemas.openxmlformats.org/officeDocument/2006/relationships/oleObject" Target="../embeddings/Microsoft_Office_Word_97_-_2003___554.doc"/><Relationship Id="rId2" Type="http://schemas.openxmlformats.org/officeDocument/2006/relationships/slideLayout" Target="../slideLayouts/slideLayout13.xml"/><Relationship Id="rId1" Type="http://schemas.openxmlformats.org/officeDocument/2006/relationships/vmlDrawing" Target="../drawings/vmlDrawing245.vml"/><Relationship Id="rId6" Type="http://schemas.openxmlformats.org/officeDocument/2006/relationships/image" Target="../media/image47.png"/><Relationship Id="rId5" Type="http://schemas.openxmlformats.org/officeDocument/2006/relationships/image" Target="../media/image2.jpeg"/><Relationship Id="rId4" Type="http://schemas.openxmlformats.org/officeDocument/2006/relationships/oleObject" Target="../embeddings/Microsoft_Office_Word_97_-_2003___553.doc"/><Relationship Id="rId9" Type="http://schemas.openxmlformats.org/officeDocument/2006/relationships/oleObject" Target="../embeddings/Microsoft_Office_Word_97_-_2003___556.doc"/></Relationships>
</file>

<file path=ppt/slides/_rels/slide3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6.vml"/><Relationship Id="rId5" Type="http://schemas.openxmlformats.org/officeDocument/2006/relationships/oleObject" Target="../embeddings/Microsoft_Office_Word_97_-_2003___558.doc"/><Relationship Id="rId4" Type="http://schemas.openxmlformats.org/officeDocument/2006/relationships/oleObject" Target="../embeddings/Microsoft_Office_Word_97_-_2003___557.doc"/></Relationships>
</file>

<file path=ppt/slides/_rels/slide3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7.vml"/><Relationship Id="rId5" Type="http://schemas.openxmlformats.org/officeDocument/2006/relationships/oleObject" Target="../embeddings/Microsoft_Office_Word_97_-_2003___560.doc"/><Relationship Id="rId4" Type="http://schemas.openxmlformats.org/officeDocument/2006/relationships/oleObject" Target="../embeddings/Microsoft_Office_Word_97_-_2003___559.doc"/></Relationships>
</file>

<file path=ppt/slides/_rels/slide3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8.vml"/><Relationship Id="rId4" Type="http://schemas.openxmlformats.org/officeDocument/2006/relationships/oleObject" Target="../embeddings/Microsoft_Office_Word_97_-_2003___561.doc"/></Relationships>
</file>

<file path=ppt/slides/_rels/slide3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49.vml"/><Relationship Id="rId4" Type="http://schemas.openxmlformats.org/officeDocument/2006/relationships/oleObject" Target="../embeddings/Microsoft_Office_Word_97_-_2003___562.doc"/></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oleObject" Target="../embeddings/Microsoft_Office_Word_97_-_2003___47.doc"/><Relationship Id="rId4" Type="http://schemas.openxmlformats.org/officeDocument/2006/relationships/oleObject" Target="../embeddings/Microsoft_Office_Word_97_-_2003___46.doc"/></Relationships>
</file>

<file path=ppt/slides/_rels/slide320.xml.rels><?xml version="1.0" encoding="UTF-8" standalone="yes"?>
<Relationships xmlns="http://schemas.openxmlformats.org/package/2006/relationships"><Relationship Id="rId3" Type="http://schemas.openxmlformats.org/officeDocument/2006/relationships/oleObject" Target="../embeddings/Microsoft_Office_Word_97_-_2003___563.doc"/><Relationship Id="rId2" Type="http://schemas.openxmlformats.org/officeDocument/2006/relationships/slideLayout" Target="../slideLayouts/slideLayout13.xml"/><Relationship Id="rId1" Type="http://schemas.openxmlformats.org/officeDocument/2006/relationships/vmlDrawing" Target="../drawings/vmlDrawing250.vml"/><Relationship Id="rId6" Type="http://schemas.openxmlformats.org/officeDocument/2006/relationships/image" Target="../media/image38.png"/><Relationship Id="rId5" Type="http://schemas.openxmlformats.org/officeDocument/2006/relationships/oleObject" Target="../embeddings/Microsoft_Office_Word_97_-_2003___564.doc"/><Relationship Id="rId4" Type="http://schemas.openxmlformats.org/officeDocument/2006/relationships/image" Target="../media/image2.jpeg"/></Relationships>
</file>

<file path=ppt/slides/_rels/slide3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51.vml"/><Relationship Id="rId4" Type="http://schemas.openxmlformats.org/officeDocument/2006/relationships/oleObject" Target="../embeddings/Microsoft_Office_Word_97_-_2003___565.doc"/></Relationships>
</file>

<file path=ppt/slides/_rels/slide3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52.vml"/><Relationship Id="rId5" Type="http://schemas.openxmlformats.org/officeDocument/2006/relationships/oleObject" Target="../embeddings/Microsoft_Office_Word_97_-_2003___567.doc"/><Relationship Id="rId4" Type="http://schemas.openxmlformats.org/officeDocument/2006/relationships/oleObject" Target="../embeddings/Microsoft_Office_Word_97_-_2003___566.doc"/></Relationships>
</file>

<file path=ppt/slides/_rels/slide3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53.vml"/><Relationship Id="rId5" Type="http://schemas.openxmlformats.org/officeDocument/2006/relationships/oleObject" Target="../embeddings/Microsoft_Office_Word_97_-_2003___568.doc"/><Relationship Id="rId4" Type="http://schemas.openxmlformats.org/officeDocument/2006/relationships/image" Target="../media/image38.png"/></Relationships>
</file>

<file path=ppt/slides/_rels/slide3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54.vml"/><Relationship Id="rId4" Type="http://schemas.openxmlformats.org/officeDocument/2006/relationships/oleObject" Target="../embeddings/Microsoft_Office_Word_97_-_2003___569.doc"/></Relationships>
</file>

<file path=ppt/slides/_rels/slide3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55.vml"/><Relationship Id="rId4" Type="http://schemas.openxmlformats.org/officeDocument/2006/relationships/oleObject" Target="../embeddings/Microsoft_Office_Word_97_-_2003___570.doc"/></Relationships>
</file>

<file path=ppt/slides/_rels/slide3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56.vml"/><Relationship Id="rId6" Type="http://schemas.openxmlformats.org/officeDocument/2006/relationships/image" Target="../media/image2.jpeg"/><Relationship Id="rId5" Type="http://schemas.openxmlformats.org/officeDocument/2006/relationships/oleObject" Target="../embeddings/Microsoft_Office_Word_97_-_2003___572.doc"/><Relationship Id="rId4" Type="http://schemas.openxmlformats.org/officeDocument/2006/relationships/oleObject" Target="../embeddings/Microsoft_Office_Word_97_-_2003___571.doc"/></Relationships>
</file>

<file path=ppt/slides/_rels/slide327.xml.rels><?xml version="1.0" encoding="UTF-8" standalone="yes"?>
<Relationships xmlns="http://schemas.openxmlformats.org/package/2006/relationships"><Relationship Id="rId3" Type="http://schemas.openxmlformats.org/officeDocument/2006/relationships/oleObject" Target="../embeddings/Microsoft_Office_Word_97_-_2003___573.doc"/><Relationship Id="rId2" Type="http://schemas.openxmlformats.org/officeDocument/2006/relationships/slideLayout" Target="../slideLayouts/slideLayout13.xml"/><Relationship Id="rId1" Type="http://schemas.openxmlformats.org/officeDocument/2006/relationships/vmlDrawing" Target="../drawings/vmlDrawing257.vml"/><Relationship Id="rId5" Type="http://schemas.openxmlformats.org/officeDocument/2006/relationships/oleObject" Target="../embeddings/Microsoft_Office_Word_97_-_2003___574.doc"/><Relationship Id="rId4" Type="http://schemas.openxmlformats.org/officeDocument/2006/relationships/image" Target="../media/image2.jpeg"/></Relationships>
</file>

<file path=ppt/slides/_rels/slide328.xml.rels><?xml version="1.0" encoding="UTF-8" standalone="yes"?>
<Relationships xmlns="http://schemas.openxmlformats.org/package/2006/relationships"><Relationship Id="rId3" Type="http://schemas.openxmlformats.org/officeDocument/2006/relationships/oleObject" Target="../embeddings/Microsoft_Office_Word_97_-_2003___575.doc"/><Relationship Id="rId2" Type="http://schemas.openxmlformats.org/officeDocument/2006/relationships/slideLayout" Target="../slideLayouts/slideLayout13.xml"/><Relationship Id="rId1" Type="http://schemas.openxmlformats.org/officeDocument/2006/relationships/vmlDrawing" Target="../drawings/vmlDrawing258.vml"/><Relationship Id="rId5" Type="http://schemas.openxmlformats.org/officeDocument/2006/relationships/oleObject" Target="../embeddings/Microsoft_Office_Word_97_-_2003___576.doc"/><Relationship Id="rId4" Type="http://schemas.openxmlformats.org/officeDocument/2006/relationships/image" Target="../media/image2.jpeg"/></Relationships>
</file>

<file path=ppt/slides/_rels/slide329.xml.rels><?xml version="1.0" encoding="UTF-8" standalone="yes"?>
<Relationships xmlns="http://schemas.openxmlformats.org/package/2006/relationships"><Relationship Id="rId3" Type="http://schemas.openxmlformats.org/officeDocument/2006/relationships/oleObject" Target="../embeddings/Microsoft_Office_Word_97_-_2003___577.doc"/><Relationship Id="rId2" Type="http://schemas.openxmlformats.org/officeDocument/2006/relationships/slideLayout" Target="../slideLayouts/slideLayout7.xml"/><Relationship Id="rId1" Type="http://schemas.openxmlformats.org/officeDocument/2006/relationships/vmlDrawing" Target="../drawings/vmlDrawing259.vml"/><Relationship Id="rId5" Type="http://schemas.openxmlformats.org/officeDocument/2006/relationships/oleObject" Target="../embeddings/Microsoft_Office_Word_97_-_2003___578.doc"/><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Office_Word_97_-_2003___48.doc"/><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oleObject" Target="../embeddings/Microsoft_Office_Word_97_-_2003___49.doc"/><Relationship Id="rId5" Type="http://schemas.openxmlformats.org/officeDocument/2006/relationships/image" Target="../media/image47.png"/><Relationship Id="rId4" Type="http://schemas.openxmlformats.org/officeDocument/2006/relationships/image" Target="../media/image2.jpeg"/></Relationships>
</file>

<file path=ppt/slides/_rels/slide330.xml.rels><?xml version="1.0" encoding="UTF-8" standalone="yes"?>
<Relationships xmlns="http://schemas.openxmlformats.org/package/2006/relationships"><Relationship Id="rId3" Type="http://schemas.openxmlformats.org/officeDocument/2006/relationships/oleObject" Target="../embeddings/Microsoft_Office_Word_97_-_2003___579.doc"/><Relationship Id="rId2" Type="http://schemas.openxmlformats.org/officeDocument/2006/relationships/slideLayout" Target="../slideLayouts/slideLayout13.xml"/><Relationship Id="rId1" Type="http://schemas.openxmlformats.org/officeDocument/2006/relationships/vmlDrawing" Target="../drawings/vmlDrawing260.vml"/><Relationship Id="rId5" Type="http://schemas.openxmlformats.org/officeDocument/2006/relationships/image" Target="../media/image2.jpeg"/><Relationship Id="rId4" Type="http://schemas.openxmlformats.org/officeDocument/2006/relationships/oleObject" Target="../embeddings/Microsoft_Office_Word_97_-_2003___580.doc"/></Relationships>
</file>

<file path=ppt/slides/_rels/slide3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61.vml"/><Relationship Id="rId5" Type="http://schemas.openxmlformats.org/officeDocument/2006/relationships/image" Target="../media/image2.jpeg"/><Relationship Id="rId4" Type="http://schemas.openxmlformats.org/officeDocument/2006/relationships/oleObject" Target="../embeddings/Microsoft_Office_Word_97_-_2003___581.doc"/></Relationships>
</file>

<file path=ppt/slides/_rels/slide3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578.png"/></Relationships>
</file>

<file path=ppt/slides/_rels/slide334.xml.rels><?xml version="1.0" encoding="UTF-8" standalone="yes"?>
<Relationships xmlns="http://schemas.openxmlformats.org/package/2006/relationships"><Relationship Id="rId8" Type="http://schemas.openxmlformats.org/officeDocument/2006/relationships/oleObject" Target="../embeddings/Microsoft_Office_Word_97_-_2003___586.doc"/><Relationship Id="rId3" Type="http://schemas.openxmlformats.org/officeDocument/2006/relationships/oleObject" Target="../embeddings/Microsoft_Office_Word_97_-_2003___582.doc"/><Relationship Id="rId7" Type="http://schemas.openxmlformats.org/officeDocument/2006/relationships/oleObject" Target="../embeddings/Microsoft_Office_Word_97_-_2003___585.doc"/><Relationship Id="rId2" Type="http://schemas.openxmlformats.org/officeDocument/2006/relationships/slideLayout" Target="../slideLayouts/slideLayout15.xml"/><Relationship Id="rId1" Type="http://schemas.openxmlformats.org/officeDocument/2006/relationships/vmlDrawing" Target="../drawings/vmlDrawing262.vml"/><Relationship Id="rId6" Type="http://schemas.openxmlformats.org/officeDocument/2006/relationships/oleObject" Target="../embeddings/Microsoft_Office_Word_97_-_2003___584.doc"/><Relationship Id="rId5" Type="http://schemas.openxmlformats.org/officeDocument/2006/relationships/oleObject" Target="../embeddings/Microsoft_Office_Word_97_-_2003___583.doc"/><Relationship Id="rId4" Type="http://schemas.openxmlformats.org/officeDocument/2006/relationships/image" Target="../media/image2.jpeg"/><Relationship Id="rId9" Type="http://schemas.openxmlformats.org/officeDocument/2006/relationships/oleObject" Target="../embeddings/Microsoft_Office_Word_97_-_2003___587.doc"/></Relationships>
</file>

<file path=ppt/slides/_rels/slide335.xml.rels><?xml version="1.0" encoding="UTF-8" standalone="yes"?>
<Relationships xmlns="http://schemas.openxmlformats.org/package/2006/relationships"><Relationship Id="rId8" Type="http://schemas.openxmlformats.org/officeDocument/2006/relationships/oleObject" Target="../embeddings/Microsoft_Office_Word_97_-_2003___592.doc"/><Relationship Id="rId3" Type="http://schemas.openxmlformats.org/officeDocument/2006/relationships/oleObject" Target="../embeddings/Microsoft_Office_Word_97_-_2003___588.doc"/><Relationship Id="rId7" Type="http://schemas.openxmlformats.org/officeDocument/2006/relationships/oleObject" Target="../embeddings/Microsoft_Office_Word_97_-_2003___591.doc"/><Relationship Id="rId2" Type="http://schemas.openxmlformats.org/officeDocument/2006/relationships/slideLayout" Target="../slideLayouts/slideLayout15.xml"/><Relationship Id="rId1" Type="http://schemas.openxmlformats.org/officeDocument/2006/relationships/vmlDrawing" Target="../drawings/vmlDrawing263.vml"/><Relationship Id="rId6" Type="http://schemas.openxmlformats.org/officeDocument/2006/relationships/oleObject" Target="../embeddings/Microsoft_Office_Word_97_-_2003___590.doc"/><Relationship Id="rId5" Type="http://schemas.openxmlformats.org/officeDocument/2006/relationships/oleObject" Target="../embeddings/Microsoft_Office_Word_97_-_2003___589.doc"/><Relationship Id="rId10" Type="http://schemas.openxmlformats.org/officeDocument/2006/relationships/oleObject" Target="../embeddings/Microsoft_Office_Word_97_-_2003___594.doc"/><Relationship Id="rId4" Type="http://schemas.openxmlformats.org/officeDocument/2006/relationships/image" Target="../media/image2.jpeg"/><Relationship Id="rId9" Type="http://schemas.openxmlformats.org/officeDocument/2006/relationships/oleObject" Target="../embeddings/Microsoft_Office_Word_97_-_2003___593.doc"/></Relationships>
</file>

<file path=ppt/slides/_rels/slide336.xml.rels><?xml version="1.0" encoding="UTF-8" standalone="yes"?>
<Relationships xmlns="http://schemas.openxmlformats.org/package/2006/relationships"><Relationship Id="rId8" Type="http://schemas.openxmlformats.org/officeDocument/2006/relationships/oleObject" Target="../embeddings/Microsoft_Office_Word_97_-_2003___599.doc"/><Relationship Id="rId3" Type="http://schemas.openxmlformats.org/officeDocument/2006/relationships/image" Target="../media/image2.jpeg"/><Relationship Id="rId7" Type="http://schemas.openxmlformats.org/officeDocument/2006/relationships/oleObject" Target="../embeddings/Microsoft_Office_Word_97_-_2003___598.doc"/><Relationship Id="rId2" Type="http://schemas.openxmlformats.org/officeDocument/2006/relationships/slideLayout" Target="../slideLayouts/slideLayout15.xml"/><Relationship Id="rId1" Type="http://schemas.openxmlformats.org/officeDocument/2006/relationships/vmlDrawing" Target="../drawings/vmlDrawing264.vml"/><Relationship Id="rId6" Type="http://schemas.openxmlformats.org/officeDocument/2006/relationships/oleObject" Target="../embeddings/Microsoft_Office_Word_97_-_2003___597.doc"/><Relationship Id="rId5" Type="http://schemas.openxmlformats.org/officeDocument/2006/relationships/oleObject" Target="../embeddings/Microsoft_Office_Word_97_-_2003___596.doc"/><Relationship Id="rId10" Type="http://schemas.openxmlformats.org/officeDocument/2006/relationships/oleObject" Target="../embeddings/Microsoft_Office_Word_97_-_2003___601.doc"/><Relationship Id="rId4" Type="http://schemas.openxmlformats.org/officeDocument/2006/relationships/oleObject" Target="../embeddings/Microsoft_Office_Word_97_-_2003___595.doc"/><Relationship Id="rId9" Type="http://schemas.openxmlformats.org/officeDocument/2006/relationships/oleObject" Target="../embeddings/Microsoft_Office_Word_97_-_2003___600.doc"/></Relationships>
</file>

<file path=ppt/slides/_rels/slide3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65.vml"/><Relationship Id="rId5" Type="http://schemas.openxmlformats.org/officeDocument/2006/relationships/image" Target="../media/image2.jpeg"/><Relationship Id="rId4" Type="http://schemas.openxmlformats.org/officeDocument/2006/relationships/oleObject" Target="../embeddings/Microsoft_Office_Word_97_-_2003___602.doc"/></Relationships>
</file>

<file path=ppt/slides/_rels/slide3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66.vml"/><Relationship Id="rId4" Type="http://schemas.openxmlformats.org/officeDocument/2006/relationships/oleObject" Target="../embeddings/Microsoft_Office_Word_97_-_2003___603.doc"/></Relationships>
</file>

<file path=ppt/slides/_rels/slide3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67.vml"/><Relationship Id="rId6" Type="http://schemas.openxmlformats.org/officeDocument/2006/relationships/oleObject" Target="../embeddings/Microsoft_Office_Word_97_-_2003___606.doc"/><Relationship Id="rId5" Type="http://schemas.openxmlformats.org/officeDocument/2006/relationships/oleObject" Target="../embeddings/Microsoft_Office_Word_97_-_2003___605.doc"/><Relationship Id="rId4" Type="http://schemas.openxmlformats.org/officeDocument/2006/relationships/oleObject" Target="../embeddings/Microsoft_Office_Word_97_-_2003___604.doc"/></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0.vml"/><Relationship Id="rId5" Type="http://schemas.openxmlformats.org/officeDocument/2006/relationships/oleObject" Target="../embeddings/Microsoft_Office_Word_97_-_2003___51.doc"/><Relationship Id="rId4" Type="http://schemas.openxmlformats.org/officeDocument/2006/relationships/oleObject" Target="../embeddings/Microsoft_Office_Word_97_-_2003___50.doc"/></Relationships>
</file>

<file path=ppt/slides/_rels/slide3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68.vml"/><Relationship Id="rId4" Type="http://schemas.openxmlformats.org/officeDocument/2006/relationships/oleObject" Target="../embeddings/Microsoft_Office_Word_97_-_2003___607.doc"/></Relationships>
</file>

<file path=ppt/slides/_rels/slide341.xml.rels><?xml version="1.0" encoding="UTF-8" standalone="yes"?>
<Relationships xmlns="http://schemas.openxmlformats.org/package/2006/relationships"><Relationship Id="rId3" Type="http://schemas.openxmlformats.org/officeDocument/2006/relationships/oleObject" Target="../embeddings/Microsoft_Office_Word_97_-_2003___608.doc"/><Relationship Id="rId2" Type="http://schemas.openxmlformats.org/officeDocument/2006/relationships/slideLayout" Target="../slideLayouts/slideLayout13.xml"/><Relationship Id="rId1" Type="http://schemas.openxmlformats.org/officeDocument/2006/relationships/vmlDrawing" Target="../drawings/vmlDrawing269.vml"/><Relationship Id="rId4" Type="http://schemas.openxmlformats.org/officeDocument/2006/relationships/image" Target="../media/image2.jpeg"/></Relationships>
</file>

<file path=ppt/slides/_rels/slide342.xml.rels><?xml version="1.0" encoding="UTF-8" standalone="yes"?>
<Relationships xmlns="http://schemas.openxmlformats.org/package/2006/relationships"><Relationship Id="rId3" Type="http://schemas.openxmlformats.org/officeDocument/2006/relationships/oleObject" Target="../embeddings/Microsoft_Office_Word_97_-_2003___609.doc"/><Relationship Id="rId2" Type="http://schemas.openxmlformats.org/officeDocument/2006/relationships/slideLayout" Target="../slideLayouts/slideLayout7.xml"/><Relationship Id="rId1" Type="http://schemas.openxmlformats.org/officeDocument/2006/relationships/vmlDrawing" Target="../drawings/vmlDrawing270.vml"/><Relationship Id="rId4" Type="http://schemas.openxmlformats.org/officeDocument/2006/relationships/image" Target="../media/image2.jpeg"/></Relationships>
</file>

<file path=ppt/slides/_rels/slide343.xml.rels><?xml version="1.0" encoding="UTF-8" standalone="yes"?>
<Relationships xmlns="http://schemas.openxmlformats.org/package/2006/relationships"><Relationship Id="rId3" Type="http://schemas.openxmlformats.org/officeDocument/2006/relationships/oleObject" Target="../embeddings/Microsoft_Office_Word_97_-_2003___610.doc"/><Relationship Id="rId2" Type="http://schemas.openxmlformats.org/officeDocument/2006/relationships/slideLayout" Target="../slideLayouts/slideLayout7.xml"/><Relationship Id="rId1" Type="http://schemas.openxmlformats.org/officeDocument/2006/relationships/vmlDrawing" Target="../drawings/vmlDrawing271.vml"/><Relationship Id="rId4" Type="http://schemas.openxmlformats.org/officeDocument/2006/relationships/image" Target="../media/image2.jpeg"/></Relationships>
</file>

<file path=ppt/slides/_rels/slide34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oleObject" Target="../embeddings/Microsoft_Office_Word_97_-_2003___614.doc"/><Relationship Id="rId2" Type="http://schemas.openxmlformats.org/officeDocument/2006/relationships/slideLayout" Target="../slideLayouts/slideLayout13.xml"/><Relationship Id="rId1" Type="http://schemas.openxmlformats.org/officeDocument/2006/relationships/vmlDrawing" Target="../drawings/vmlDrawing272.vml"/><Relationship Id="rId6" Type="http://schemas.openxmlformats.org/officeDocument/2006/relationships/oleObject" Target="../embeddings/Microsoft_Office_Word_97_-_2003___613.doc"/><Relationship Id="rId5" Type="http://schemas.openxmlformats.org/officeDocument/2006/relationships/oleObject" Target="../embeddings/Microsoft_Office_Word_97_-_2003___612.doc"/><Relationship Id="rId4" Type="http://schemas.openxmlformats.org/officeDocument/2006/relationships/oleObject" Target="../embeddings/Microsoft_Office_Word_97_-_2003___611.doc"/></Relationships>
</file>

<file path=ppt/slides/_rels/slide3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73.vml"/><Relationship Id="rId4" Type="http://schemas.openxmlformats.org/officeDocument/2006/relationships/oleObject" Target="../embeddings/Microsoft_Office_Word_97_-_2003___615.doc"/></Relationships>
</file>

<file path=ppt/slides/_rels/slide346.xml.rels><?xml version="1.0" encoding="UTF-8" standalone="yes"?>
<Relationships xmlns="http://schemas.openxmlformats.org/package/2006/relationships"><Relationship Id="rId3" Type="http://schemas.openxmlformats.org/officeDocument/2006/relationships/oleObject" Target="../embeddings/Microsoft_Office_Word_97_-_2003___616.doc"/><Relationship Id="rId2" Type="http://schemas.openxmlformats.org/officeDocument/2006/relationships/slideLayout" Target="../slideLayouts/slideLayout13.xml"/><Relationship Id="rId1" Type="http://schemas.openxmlformats.org/officeDocument/2006/relationships/vmlDrawing" Target="../drawings/vmlDrawing274.vml"/><Relationship Id="rId4" Type="http://schemas.openxmlformats.org/officeDocument/2006/relationships/image" Target="../media/image2.jpeg"/></Relationships>
</file>

<file path=ppt/slides/_rels/slide3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75.vml"/><Relationship Id="rId5" Type="http://schemas.openxmlformats.org/officeDocument/2006/relationships/oleObject" Target="../embeddings/Microsoft_Office_Word_97_-_2003___618.doc"/><Relationship Id="rId4" Type="http://schemas.openxmlformats.org/officeDocument/2006/relationships/oleObject" Target="../embeddings/Microsoft_Office_Word_97_-_2003___617.doc"/></Relationships>
</file>

<file path=ppt/slides/_rels/slide3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76.vml"/><Relationship Id="rId5" Type="http://schemas.openxmlformats.org/officeDocument/2006/relationships/oleObject" Target="../embeddings/Microsoft_Office_Word_97_-_2003___620.doc"/><Relationship Id="rId4" Type="http://schemas.openxmlformats.org/officeDocument/2006/relationships/oleObject" Target="../embeddings/Microsoft_Office_Word_97_-_2003___619.doc"/></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oleObject" Target="../embeddings/Microsoft_Office_Word_97_-_2003___53.doc"/><Relationship Id="rId4" Type="http://schemas.openxmlformats.org/officeDocument/2006/relationships/oleObject" Target="../embeddings/Microsoft_Office_Word_97_-_2003___52.doc"/></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2.vml"/><Relationship Id="rId5" Type="http://schemas.openxmlformats.org/officeDocument/2006/relationships/image" Target="../media/image2.jpeg"/><Relationship Id="rId4" Type="http://schemas.openxmlformats.org/officeDocument/2006/relationships/oleObject" Target="../embeddings/Microsoft_Office_Word_97_-_2003___54.doc"/></Relationships>
</file>

<file path=ppt/slides/_rels/slide37.xml.rels><?xml version="1.0" encoding="UTF-8" standalone="yes"?>
<Relationships xmlns="http://schemas.openxmlformats.org/package/2006/relationships"><Relationship Id="rId3" Type="http://schemas.openxmlformats.org/officeDocument/2006/relationships/oleObject" Target="../embeddings/Microsoft_Office_Word_97_-_2003___55.doc"/><Relationship Id="rId2" Type="http://schemas.openxmlformats.org/officeDocument/2006/relationships/slideLayout" Target="../slideLayouts/slideLayout13.xml"/><Relationship Id="rId1" Type="http://schemas.openxmlformats.org/officeDocument/2006/relationships/vmlDrawing" Target="../drawings/vmlDrawing23.vml"/><Relationship Id="rId5" Type="http://schemas.openxmlformats.org/officeDocument/2006/relationships/oleObject" Target="../embeddings/Microsoft_Office_Word_97_-_2003___56.doc"/><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oleObject" Target="../embeddings/Microsoft_Office_Word_97_-_2003___57.doc"/><Relationship Id="rId2" Type="http://schemas.openxmlformats.org/officeDocument/2006/relationships/slideLayout" Target="../slideLayouts/slideLayout13.xml"/><Relationship Id="rId1" Type="http://schemas.openxmlformats.org/officeDocument/2006/relationships/vmlDrawing" Target="../drawings/vmlDrawing24.vml"/><Relationship Id="rId5" Type="http://schemas.openxmlformats.org/officeDocument/2006/relationships/oleObject" Target="../embeddings/Microsoft_Office_Word_97_-_2003___58.doc"/><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oleObject" Target="../embeddings/Microsoft_Office_Word_97_-_2003___59.doc"/><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slide" Target="slide219.xml"/><Relationship Id="rId13" Type="http://schemas.openxmlformats.org/officeDocument/2006/relationships/slide" Target="slide308.xml"/><Relationship Id="rId3" Type="http://schemas.openxmlformats.org/officeDocument/2006/relationships/slide" Target="slide6.xml"/><Relationship Id="rId7" Type="http://schemas.openxmlformats.org/officeDocument/2006/relationships/slide" Target="slide189.xml"/><Relationship Id="rId12" Type="http://schemas.openxmlformats.org/officeDocument/2006/relationships/slide" Target="slide278.xml"/><Relationship Id="rId2" Type="http://schemas.openxmlformats.org/officeDocument/2006/relationships/slide" Target="slide122.xml"/><Relationship Id="rId1" Type="http://schemas.openxmlformats.org/officeDocument/2006/relationships/slideLayout" Target="../slideLayouts/slideLayout7.xml"/><Relationship Id="rId6" Type="http://schemas.openxmlformats.org/officeDocument/2006/relationships/slide" Target="slide181.xml"/><Relationship Id="rId11" Type="http://schemas.openxmlformats.org/officeDocument/2006/relationships/slide" Target="slide271.xml"/><Relationship Id="rId5" Type="http://schemas.openxmlformats.org/officeDocument/2006/relationships/slide" Target="slide150.xml"/><Relationship Id="rId15" Type="http://schemas.openxmlformats.org/officeDocument/2006/relationships/image" Target="../media/image2.jpeg"/><Relationship Id="rId10" Type="http://schemas.openxmlformats.org/officeDocument/2006/relationships/slide" Target="slide243.xml"/><Relationship Id="rId4" Type="http://schemas.openxmlformats.org/officeDocument/2006/relationships/slide" Target="slide149.xml"/><Relationship Id="rId9" Type="http://schemas.openxmlformats.org/officeDocument/2006/relationships/slide" Target="slide242.xml"/><Relationship Id="rId14" Type="http://schemas.openxmlformats.org/officeDocument/2006/relationships/slide" Target="slide33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Office_Word_97_-_2003___60.doc"/><Relationship Id="rId2" Type="http://schemas.openxmlformats.org/officeDocument/2006/relationships/slideLayout" Target="../slideLayouts/slideLayout13.xml"/><Relationship Id="rId1" Type="http://schemas.openxmlformats.org/officeDocument/2006/relationships/vmlDrawing" Target="../drawings/vmlDrawing26.v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oleObject" Target="../embeddings/Microsoft_Office_Word_97_-_2003___61.doc"/></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2.jpeg"/><Relationship Id="rId5" Type="http://schemas.openxmlformats.org/officeDocument/2006/relationships/oleObject" Target="../embeddings/Microsoft_Office_Word_97_-_2003___63.doc"/><Relationship Id="rId4" Type="http://schemas.openxmlformats.org/officeDocument/2006/relationships/oleObject" Target="../embeddings/Microsoft_Office_Word_97_-_2003___62.doc"/></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Office_Word_97_-_2003___64.doc"/><Relationship Id="rId2" Type="http://schemas.openxmlformats.org/officeDocument/2006/relationships/slideLayout" Target="../slideLayouts/slideLayout13.xml"/><Relationship Id="rId1" Type="http://schemas.openxmlformats.org/officeDocument/2006/relationships/vmlDrawing" Target="../drawings/vmlDrawing29.vml"/><Relationship Id="rId5" Type="http://schemas.openxmlformats.org/officeDocument/2006/relationships/oleObject" Target="../embeddings/Microsoft_Office_Word_97_-_2003___65.doc"/><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oleObject" Target="../embeddings/Microsoft_Office_Word_97_-_2003___66.doc"/><Relationship Id="rId2" Type="http://schemas.openxmlformats.org/officeDocument/2006/relationships/slideLayout" Target="../slideLayouts/slideLayout13.xml"/><Relationship Id="rId1" Type="http://schemas.openxmlformats.org/officeDocument/2006/relationships/vmlDrawing" Target="../drawings/vmlDrawing30.vml"/><Relationship Id="rId5" Type="http://schemas.openxmlformats.org/officeDocument/2006/relationships/image" Target="../media/image2.jpeg"/><Relationship Id="rId4" Type="http://schemas.openxmlformats.org/officeDocument/2006/relationships/oleObject" Target="../embeddings/Microsoft_Office_Word_97_-_2003___67.doc"/></Relationships>
</file>

<file path=ppt/slides/_rels/slide45.xml.rels><?xml version="1.0" encoding="UTF-8" standalone="yes"?>
<Relationships xmlns="http://schemas.openxmlformats.org/package/2006/relationships"><Relationship Id="rId3" Type="http://schemas.openxmlformats.org/officeDocument/2006/relationships/oleObject" Target="../embeddings/Microsoft_Office_Word_97_-_2003___68.doc"/><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2.jpeg"/><Relationship Id="rId4" Type="http://schemas.openxmlformats.org/officeDocument/2006/relationships/oleObject" Target="../embeddings/Microsoft_Office_Word_97_-_2003___69.doc"/></Relationships>
</file>

<file path=ppt/slides/_rels/slide46.xml.rels><?xml version="1.0" encoding="UTF-8" standalone="yes"?>
<Relationships xmlns="http://schemas.openxmlformats.org/package/2006/relationships"><Relationship Id="rId3" Type="http://schemas.openxmlformats.org/officeDocument/2006/relationships/oleObject" Target="../embeddings/Microsoft_Office_Word_97_-_2003___70.doc"/><Relationship Id="rId2" Type="http://schemas.openxmlformats.org/officeDocument/2006/relationships/slideLayout" Target="../slideLayouts/slideLayout13.xml"/><Relationship Id="rId1" Type="http://schemas.openxmlformats.org/officeDocument/2006/relationships/vmlDrawing" Target="../drawings/vmlDrawing32.vml"/><Relationship Id="rId5" Type="http://schemas.openxmlformats.org/officeDocument/2006/relationships/image" Target="../media/image2.jpeg"/><Relationship Id="rId4" Type="http://schemas.openxmlformats.org/officeDocument/2006/relationships/oleObject" Target="../embeddings/Microsoft_Office_Word_97_-_2003___71.doc"/></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33.vml"/><Relationship Id="rId5" Type="http://schemas.openxmlformats.org/officeDocument/2006/relationships/image" Target="../media/image2.jpeg"/><Relationship Id="rId4" Type="http://schemas.openxmlformats.org/officeDocument/2006/relationships/oleObject" Target="../embeddings/Microsoft_Office_Word_97_-_2003___72.doc"/></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png"/><Relationship Id="rId7" Type="http://schemas.openxmlformats.org/officeDocument/2006/relationships/oleObject" Target="../embeddings/Microsoft_Office_Word_97_-_2003___76.doc"/><Relationship Id="rId12" Type="http://schemas.openxmlformats.org/officeDocument/2006/relationships/oleObject" Target="../embeddings/Microsoft_Office_Word_97_-_2003___80.doc"/><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Microsoft_Office_Word_97_-_2003___75.doc"/><Relationship Id="rId11" Type="http://schemas.openxmlformats.org/officeDocument/2006/relationships/oleObject" Target="../embeddings/Microsoft_Office_Word_97_-_2003___79.doc"/><Relationship Id="rId5" Type="http://schemas.openxmlformats.org/officeDocument/2006/relationships/oleObject" Target="../embeddings/Microsoft_Office_Word_97_-_2003___74.doc"/><Relationship Id="rId10" Type="http://schemas.openxmlformats.org/officeDocument/2006/relationships/oleObject" Target="../embeddings/Microsoft_Office_Word_97_-_2003___78.doc"/><Relationship Id="rId4" Type="http://schemas.openxmlformats.org/officeDocument/2006/relationships/oleObject" Target="../embeddings/Microsoft_Office_Word_97_-_2003___73.doc"/><Relationship Id="rId9" Type="http://schemas.openxmlformats.org/officeDocument/2006/relationships/oleObject" Target="../embeddings/Microsoft_Office_Word_97_-_2003___77.doc"/></Relationships>
</file>

<file path=ppt/slides/_rels/slide58.xml.rels><?xml version="1.0" encoding="UTF-8" standalone="yes"?>
<Relationships xmlns="http://schemas.openxmlformats.org/package/2006/relationships"><Relationship Id="rId3" Type="http://schemas.openxmlformats.org/officeDocument/2006/relationships/oleObject" Target="../embeddings/Microsoft_Office_Word_97_-_2003___81.doc"/><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2.jpeg"/><Relationship Id="rId5" Type="http://schemas.openxmlformats.org/officeDocument/2006/relationships/oleObject" Target="../embeddings/Microsoft_Office_Word_97_-_2003___83.doc"/><Relationship Id="rId4" Type="http://schemas.openxmlformats.org/officeDocument/2006/relationships/oleObject" Target="../embeddings/Microsoft_Office_Word_97_-_2003___82.doc"/></Relationships>
</file>

<file path=ppt/slides/_rels/slide5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Microsoft_Office_Word_97_-_2003___84.doc"/><Relationship Id="rId7" Type="http://schemas.openxmlformats.org/officeDocument/2006/relationships/oleObject" Target="../embeddings/Microsoft_Office_Word_97_-_2003___88.doc"/><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Microsoft_Office_Word_97_-_2003___87.doc"/><Relationship Id="rId5" Type="http://schemas.openxmlformats.org/officeDocument/2006/relationships/oleObject" Target="../embeddings/Microsoft_Office_Word_97_-_2003___86.doc"/><Relationship Id="rId10" Type="http://schemas.openxmlformats.org/officeDocument/2006/relationships/oleObject" Target="../embeddings/Microsoft_Office_Word_97_-_2003___90.doc"/><Relationship Id="rId4" Type="http://schemas.openxmlformats.org/officeDocument/2006/relationships/oleObject" Target="../embeddings/Microsoft_Office_Word_97_-_2003___85.doc"/><Relationship Id="rId9" Type="http://schemas.openxmlformats.org/officeDocument/2006/relationships/oleObject" Target="../embeddings/Microsoft_Office_Word_97_-_2003___89.doc"/></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Microsoft_Office_Word_97_-_2003___91.doc"/><Relationship Id="rId2" Type="http://schemas.openxmlformats.org/officeDocument/2006/relationships/slideLayout" Target="../slideLayouts/slideLayout13.xml"/><Relationship Id="rId1" Type="http://schemas.openxmlformats.org/officeDocument/2006/relationships/vmlDrawing" Target="../drawings/vmlDrawing37.vml"/><Relationship Id="rId5" Type="http://schemas.openxmlformats.org/officeDocument/2006/relationships/image" Target="../media/image2.jpeg"/><Relationship Id="rId4" Type="http://schemas.openxmlformats.org/officeDocument/2006/relationships/oleObject" Target="../embeddings/Microsoft_Office_Word_97_-_2003___92.doc"/></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38.vml"/><Relationship Id="rId5" Type="http://schemas.openxmlformats.org/officeDocument/2006/relationships/image" Target="../media/image2.jpeg"/><Relationship Id="rId4" Type="http://schemas.openxmlformats.org/officeDocument/2006/relationships/oleObject" Target="../embeddings/Microsoft_Office_Word_97_-_2003___93.doc"/></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39.vml"/><Relationship Id="rId4" Type="http://schemas.openxmlformats.org/officeDocument/2006/relationships/oleObject" Target="../embeddings/Microsoft_Office_Word_97_-_2003___94.doc"/></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image" Target="../media/image38.png"/><Relationship Id="rId5" Type="http://schemas.openxmlformats.org/officeDocument/2006/relationships/image" Target="../media/image2.jpeg"/><Relationship Id="rId4" Type="http://schemas.openxmlformats.org/officeDocument/2006/relationships/oleObject" Target="../embeddings/Microsoft_Office_Word_97_-_2003___95.doc"/></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1.vml"/><Relationship Id="rId4" Type="http://schemas.openxmlformats.org/officeDocument/2006/relationships/oleObject" Target="../embeddings/Microsoft_Office_Word_97_-_2003___96.doc"/></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oleObject" Target="../embeddings/Microsoft_Office_Word_97_-_2003___98.doc"/><Relationship Id="rId4" Type="http://schemas.openxmlformats.org/officeDocument/2006/relationships/oleObject" Target="../embeddings/Microsoft_Office_Word_97_-_2003___97.doc"/></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3.vml"/><Relationship Id="rId5" Type="http://schemas.openxmlformats.org/officeDocument/2006/relationships/oleObject" Target="../embeddings/Microsoft_Office_Word_97_-_2003___100.doc"/><Relationship Id="rId4" Type="http://schemas.openxmlformats.org/officeDocument/2006/relationships/oleObject" Target="../embeddings/Microsoft_Office_Word_97_-_2003___99.doc"/></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4.vml"/><Relationship Id="rId5" Type="http://schemas.openxmlformats.org/officeDocument/2006/relationships/oleObject" Target="../embeddings/Microsoft_Office_Word_97_-_2003___101.doc"/><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5.vml"/><Relationship Id="rId4" Type="http://schemas.openxmlformats.org/officeDocument/2006/relationships/oleObject" Target="../embeddings/Microsoft_Office_Word_97_-_2003___102.doc"/></Relationships>
</file>

<file path=ppt/slides/_rels/slide69.xml.rels><?xml version="1.0" encoding="UTF-8" standalone="yes"?>
<Relationships xmlns="http://schemas.openxmlformats.org/package/2006/relationships"><Relationship Id="rId3" Type="http://schemas.openxmlformats.org/officeDocument/2006/relationships/oleObject" Target="../embeddings/Microsoft_Office_Word_97_-_2003___103.doc"/><Relationship Id="rId2" Type="http://schemas.openxmlformats.org/officeDocument/2006/relationships/slideLayout" Target="../slideLayouts/slideLayout13.xml"/><Relationship Id="rId1" Type="http://schemas.openxmlformats.org/officeDocument/2006/relationships/vmlDrawing" Target="../drawings/vmlDrawing46.vml"/><Relationship Id="rId6" Type="http://schemas.openxmlformats.org/officeDocument/2006/relationships/oleObject" Target="../embeddings/Microsoft_Office_Word_97_-_2003___104.doc"/><Relationship Id="rId5" Type="http://schemas.openxmlformats.org/officeDocument/2006/relationships/image" Target="../media/image47.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7.vml"/><Relationship Id="rId5" Type="http://schemas.openxmlformats.org/officeDocument/2006/relationships/oleObject" Target="../embeddings/Microsoft_Office_Word_97_-_2003___106.doc"/><Relationship Id="rId4" Type="http://schemas.openxmlformats.org/officeDocument/2006/relationships/oleObject" Target="../embeddings/Microsoft_Office_Word_97_-_2003___105.doc"/></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48.vml"/><Relationship Id="rId5" Type="http://schemas.openxmlformats.org/officeDocument/2006/relationships/oleObject" Target="../embeddings/Microsoft_Office_Word_97_-_2003___108.doc"/><Relationship Id="rId4" Type="http://schemas.openxmlformats.org/officeDocument/2006/relationships/oleObject" Target="../embeddings/Microsoft_Office_Word_97_-_2003___107.doc"/></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49.vml"/><Relationship Id="rId5" Type="http://schemas.openxmlformats.org/officeDocument/2006/relationships/oleObject" Target="../embeddings/Microsoft_Office_Word_97_-_2003___110.doc"/><Relationship Id="rId4" Type="http://schemas.openxmlformats.org/officeDocument/2006/relationships/oleObject" Target="../embeddings/Microsoft_Office_Word_97_-_2003___109.doc"/></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0.vml"/><Relationship Id="rId4" Type="http://schemas.openxmlformats.org/officeDocument/2006/relationships/oleObject" Target="../embeddings/Microsoft_Office_Word_97_-_2003___111.doc"/></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51.vml"/><Relationship Id="rId6" Type="http://schemas.openxmlformats.org/officeDocument/2006/relationships/oleObject" Target="../embeddings/Microsoft_Office_Word_97_-_2003___113.doc"/><Relationship Id="rId5" Type="http://schemas.openxmlformats.org/officeDocument/2006/relationships/image" Target="../media/image2.jpeg"/><Relationship Id="rId4" Type="http://schemas.openxmlformats.org/officeDocument/2006/relationships/oleObject" Target="../embeddings/Microsoft_Office_Word_97_-_2003___112.doc"/></Relationships>
</file>

<file path=ppt/slides/_rels/slide75.xml.rels><?xml version="1.0" encoding="UTF-8" standalone="yes"?>
<Relationships xmlns="http://schemas.openxmlformats.org/package/2006/relationships"><Relationship Id="rId3" Type="http://schemas.openxmlformats.org/officeDocument/2006/relationships/oleObject" Target="../embeddings/Microsoft_Office_Word_97_-_2003___114.doc"/><Relationship Id="rId2" Type="http://schemas.openxmlformats.org/officeDocument/2006/relationships/slideLayout" Target="../slideLayouts/slideLayout13.xml"/><Relationship Id="rId1" Type="http://schemas.openxmlformats.org/officeDocument/2006/relationships/vmlDrawing" Target="../drawings/vmlDrawing52.vml"/><Relationship Id="rId5" Type="http://schemas.openxmlformats.org/officeDocument/2006/relationships/oleObject" Target="../embeddings/Microsoft_Office_Word_97_-_2003___115.doc"/><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oleObject" Target="../embeddings/Microsoft_Office_Word_97_-_2003___116.doc"/><Relationship Id="rId2" Type="http://schemas.openxmlformats.org/officeDocument/2006/relationships/slideLayout" Target="../slideLayouts/slideLayout13.xml"/><Relationship Id="rId1" Type="http://schemas.openxmlformats.org/officeDocument/2006/relationships/vmlDrawing" Target="../drawings/vmlDrawing53.vml"/><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4.vml"/><Relationship Id="rId4" Type="http://schemas.openxmlformats.org/officeDocument/2006/relationships/oleObject" Target="../embeddings/Microsoft_Office_Word_97_-_2003___117.doc"/></Relationships>
</file>

<file path=ppt/slides/_rels/slide78.xml.rels><?xml version="1.0" encoding="UTF-8" standalone="yes"?>
<Relationships xmlns="http://schemas.openxmlformats.org/package/2006/relationships"><Relationship Id="rId3" Type="http://schemas.openxmlformats.org/officeDocument/2006/relationships/oleObject" Target="../embeddings/Microsoft_Office_Word_97_-_2003___118.doc"/><Relationship Id="rId2" Type="http://schemas.openxmlformats.org/officeDocument/2006/relationships/slideLayout" Target="../slideLayouts/slideLayout13.xml"/><Relationship Id="rId1" Type="http://schemas.openxmlformats.org/officeDocument/2006/relationships/vmlDrawing" Target="../drawings/vmlDrawing55.vml"/><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vmlDrawing" Target="../drawings/vmlDrawing56.vml"/><Relationship Id="rId4" Type="http://schemas.openxmlformats.org/officeDocument/2006/relationships/oleObject" Target="../embeddings/Microsoft_Office_Word_97_-_2003___119.doc"/></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57.vml"/><Relationship Id="rId6" Type="http://schemas.openxmlformats.org/officeDocument/2006/relationships/image" Target="../media/image2.jpeg"/><Relationship Id="rId5" Type="http://schemas.openxmlformats.org/officeDocument/2006/relationships/oleObject" Target="../embeddings/Microsoft_Office_Word_97_-_2003___121.doc"/><Relationship Id="rId4" Type="http://schemas.openxmlformats.org/officeDocument/2006/relationships/oleObject" Target="../embeddings/Microsoft_Office_Word_97_-_2003___120.doc"/></Relationships>
</file>

<file path=ppt/slides/_rels/slide81.xml.rels><?xml version="1.0" encoding="UTF-8" standalone="yes"?>
<Relationships xmlns="http://schemas.openxmlformats.org/package/2006/relationships"><Relationship Id="rId3" Type="http://schemas.openxmlformats.org/officeDocument/2006/relationships/oleObject" Target="../embeddings/Microsoft_Office_Word_97_-_2003___122.doc"/><Relationship Id="rId2" Type="http://schemas.openxmlformats.org/officeDocument/2006/relationships/slideLayout" Target="../slideLayouts/slideLayout13.xml"/><Relationship Id="rId1" Type="http://schemas.openxmlformats.org/officeDocument/2006/relationships/vmlDrawing" Target="../drawings/vmlDrawing58.vml"/><Relationship Id="rId5" Type="http://schemas.openxmlformats.org/officeDocument/2006/relationships/oleObject" Target="../embeddings/Microsoft_Office_Word_97_-_2003___123.doc"/><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oleObject" Target="../embeddings/Microsoft_Office_Word_97_-_2003___124.doc"/><Relationship Id="rId2" Type="http://schemas.openxmlformats.org/officeDocument/2006/relationships/slideLayout" Target="../slideLayouts/slideLayout13.xml"/><Relationship Id="rId1" Type="http://schemas.openxmlformats.org/officeDocument/2006/relationships/vmlDrawing" Target="../drawings/vmlDrawing59.vml"/><Relationship Id="rId5" Type="http://schemas.openxmlformats.org/officeDocument/2006/relationships/oleObject" Target="../embeddings/Microsoft_Office_Word_97_-_2003___125.doc"/><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oleObject" Target="../embeddings/Microsoft_Office_Word_97_-_2003___126.doc"/><Relationship Id="rId2" Type="http://schemas.openxmlformats.org/officeDocument/2006/relationships/slideLayout" Target="../slideLayouts/slideLayout7.xml"/><Relationship Id="rId1" Type="http://schemas.openxmlformats.org/officeDocument/2006/relationships/vmlDrawing" Target="../drawings/vmlDrawing60.vml"/><Relationship Id="rId5" Type="http://schemas.openxmlformats.org/officeDocument/2006/relationships/oleObject" Target="../embeddings/Microsoft_Office_Word_97_-_2003___127.doc"/><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3" Type="http://schemas.openxmlformats.org/officeDocument/2006/relationships/oleObject" Target="../embeddings/Microsoft_Office_Word_97_-_2003___128.doc"/><Relationship Id="rId2" Type="http://schemas.openxmlformats.org/officeDocument/2006/relationships/slideLayout" Target="../slideLayouts/slideLayout13.xml"/><Relationship Id="rId1" Type="http://schemas.openxmlformats.org/officeDocument/2006/relationships/vmlDrawing" Target="../drawings/vmlDrawing61.vml"/><Relationship Id="rId5" Type="http://schemas.openxmlformats.org/officeDocument/2006/relationships/image" Target="../media/image2.jpeg"/><Relationship Id="rId4" Type="http://schemas.openxmlformats.org/officeDocument/2006/relationships/oleObject" Target="../embeddings/Microsoft_Office_Word_97_-_2003___129.doc"/></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62.vml"/><Relationship Id="rId5" Type="http://schemas.openxmlformats.org/officeDocument/2006/relationships/image" Target="../media/image2.jpeg"/><Relationship Id="rId4" Type="http://schemas.openxmlformats.org/officeDocument/2006/relationships/oleObject" Target="../embeddings/Microsoft_Office_Word_97_-_2003___130.doc"/></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oleObject" Target="../embeddings/Microsoft_Office_Word_97_-_2003___133.doc"/><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oleObject" Target="../embeddings/Microsoft_Office_Word_97_-_2003___132.doc"/><Relationship Id="rId5" Type="http://schemas.openxmlformats.org/officeDocument/2006/relationships/image" Target="../media/image2.jpeg"/><Relationship Id="rId4" Type="http://schemas.openxmlformats.org/officeDocument/2006/relationships/oleObject" Target="../embeddings/Microsoft_Office_Word_97_-_2003___131.doc"/></Relationships>
</file>

<file path=ppt/slides/_rels/slide96.xml.rels><?xml version="1.0" encoding="UTF-8" standalone="yes"?>
<Relationships xmlns="http://schemas.openxmlformats.org/package/2006/relationships"><Relationship Id="rId8" Type="http://schemas.openxmlformats.org/officeDocument/2006/relationships/oleObject" Target="../embeddings/Microsoft_Office_Word_97_-_2003___138.doc"/><Relationship Id="rId13" Type="http://schemas.openxmlformats.org/officeDocument/2006/relationships/oleObject" Target="../embeddings/Microsoft_Office_Word_97_-_2003___143.doc"/><Relationship Id="rId3" Type="http://schemas.openxmlformats.org/officeDocument/2006/relationships/oleObject" Target="../embeddings/Microsoft_Office_Word_97_-_2003___134.doc"/><Relationship Id="rId7" Type="http://schemas.openxmlformats.org/officeDocument/2006/relationships/image" Target="../media/image2.jpeg"/><Relationship Id="rId12" Type="http://schemas.openxmlformats.org/officeDocument/2006/relationships/oleObject" Target="../embeddings/Microsoft_Office_Word_97_-_2003___142.doc"/><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Microsoft_Office_Word_97_-_2003___137.doc"/><Relationship Id="rId11" Type="http://schemas.openxmlformats.org/officeDocument/2006/relationships/oleObject" Target="../embeddings/Microsoft_Office_Word_97_-_2003___141.doc"/><Relationship Id="rId5" Type="http://schemas.openxmlformats.org/officeDocument/2006/relationships/oleObject" Target="../embeddings/Microsoft_Office_Word_97_-_2003___136.doc"/><Relationship Id="rId15" Type="http://schemas.openxmlformats.org/officeDocument/2006/relationships/oleObject" Target="../embeddings/Microsoft_Office_Word_97_-_2003___145.doc"/><Relationship Id="rId10" Type="http://schemas.openxmlformats.org/officeDocument/2006/relationships/oleObject" Target="../embeddings/Microsoft_Office_Word_97_-_2003___140.doc"/><Relationship Id="rId4" Type="http://schemas.openxmlformats.org/officeDocument/2006/relationships/oleObject" Target="../embeddings/Microsoft_Office_Word_97_-_2003___135.doc"/><Relationship Id="rId9" Type="http://schemas.openxmlformats.org/officeDocument/2006/relationships/oleObject" Target="../embeddings/Microsoft_Office_Word_97_-_2003___139.doc"/><Relationship Id="rId14" Type="http://schemas.openxmlformats.org/officeDocument/2006/relationships/oleObject" Target="../embeddings/Microsoft_Office_Word_97_-_2003___144.doc"/></Relationships>
</file>

<file path=ppt/slides/_rels/slide97.xml.rels><?xml version="1.0" encoding="UTF-8" standalone="yes"?>
<Relationships xmlns="http://schemas.openxmlformats.org/package/2006/relationships"><Relationship Id="rId3" Type="http://schemas.openxmlformats.org/officeDocument/2006/relationships/oleObject" Target="../embeddings/Microsoft_Office_Word_97_-_2003___146.doc"/><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image" Target="../media/image2.jpeg"/><Relationship Id="rId5" Type="http://schemas.openxmlformats.org/officeDocument/2006/relationships/oleObject" Target="../embeddings/Microsoft_Office_Word_97_-_2003___148.doc"/><Relationship Id="rId4" Type="http://schemas.openxmlformats.org/officeDocument/2006/relationships/oleObject" Target="../embeddings/Microsoft_Office_Word_97_-_2003___147.doc"/></Relationships>
</file>

<file path=ppt/slides/_rels/slide98.xml.rels><?xml version="1.0" encoding="UTF-8" standalone="yes"?>
<Relationships xmlns="http://schemas.openxmlformats.org/package/2006/relationships"><Relationship Id="rId3" Type="http://schemas.openxmlformats.org/officeDocument/2006/relationships/oleObject" Target="../embeddings/Microsoft_Office_Word_97_-_2003___149.doc"/><Relationship Id="rId2" Type="http://schemas.openxmlformats.org/officeDocument/2006/relationships/slideLayout" Target="../slideLayouts/slideLayout4.xml"/><Relationship Id="rId1" Type="http://schemas.openxmlformats.org/officeDocument/2006/relationships/vmlDrawing" Target="../drawings/vmlDrawing66.vml"/><Relationship Id="rId6" Type="http://schemas.openxmlformats.org/officeDocument/2006/relationships/image" Target="../media/image2.jpeg"/><Relationship Id="rId5" Type="http://schemas.openxmlformats.org/officeDocument/2006/relationships/oleObject" Target="../embeddings/Microsoft_Office_Word_97_-_2003___151.doc"/><Relationship Id="rId4" Type="http://schemas.openxmlformats.org/officeDocument/2006/relationships/oleObject" Target="../embeddings/Microsoft_Office_Word_97_-_2003___150.doc"/></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67.vml"/><Relationship Id="rId5" Type="http://schemas.openxmlformats.org/officeDocument/2006/relationships/image" Target="../media/image2.jpeg"/><Relationship Id="rId4" Type="http://schemas.openxmlformats.org/officeDocument/2006/relationships/oleObject" Target="../embeddings/Microsoft_Office_Word_97_-_2003___152.doc"/></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WordArt 2"/>
          <p:cNvSpPr>
            <a:spLocks noChangeArrowheads="1" noChangeShapeType="1" noTextEdit="1"/>
          </p:cNvSpPr>
          <p:nvPr/>
        </p:nvSpPr>
        <p:spPr bwMode="auto">
          <a:xfrm>
            <a:off x="2627313" y="1487488"/>
            <a:ext cx="3889375" cy="646112"/>
          </a:xfrm>
          <a:prstGeom prst="rect">
            <a:avLst/>
          </a:prstGeom>
        </p:spPr>
        <p:txBody>
          <a:bodyPr wrap="none" fromWordArt="1">
            <a:prstTxWarp prst="textPlain">
              <a:avLst>
                <a:gd name="adj" fmla="val 50000"/>
              </a:avLst>
            </a:prstTxWarp>
          </a:bodyPr>
          <a:lstStyle/>
          <a:p>
            <a:pPr algn="ctr"/>
            <a:r>
              <a:rPr lang="zh-CN" altLang="en-US" sz="32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课件展示说明</a:t>
            </a:r>
          </a:p>
        </p:txBody>
      </p:sp>
      <p:sp>
        <p:nvSpPr>
          <p:cNvPr id="41987" name="Text Box 3"/>
          <p:cNvSpPr txBox="1">
            <a:spLocks noChangeArrowheads="1"/>
          </p:cNvSpPr>
          <p:nvPr/>
        </p:nvSpPr>
        <p:spPr bwMode="auto">
          <a:xfrm>
            <a:off x="433388" y="2525713"/>
            <a:ext cx="8386762" cy="2632075"/>
          </a:xfrm>
          <a:prstGeom prst="rect">
            <a:avLst/>
          </a:prstGeom>
          <a:noFill/>
          <a:ln w="9525">
            <a:noFill/>
            <a:miter lim="800000"/>
            <a:headEnd/>
            <a:tailEnd/>
          </a:ln>
        </p:spPr>
        <p:txBody>
          <a:bodyPr>
            <a:spAutoFit/>
          </a:bodyPr>
          <a:lstStyle/>
          <a:p>
            <a:pPr>
              <a:lnSpc>
                <a:spcPts val="4000"/>
              </a:lnSpc>
            </a:pPr>
            <a:r>
              <a:rPr lang="zh-CN" altLang="en-US">
                <a:solidFill>
                  <a:srgbClr val="5F5F5F"/>
                </a:solidFill>
                <a:latin typeface="楷体_GB2312" pitchFamily="49" charset="-122"/>
                <a:ea typeface="楷体_GB2312" pitchFamily="49" charset="-122"/>
              </a:rPr>
              <a:t>　　本课件为基于精确校对的</a:t>
            </a:r>
            <a:r>
              <a:rPr lang="en-US" altLang="zh-CN">
                <a:solidFill>
                  <a:srgbClr val="5F5F5F"/>
                </a:solidFill>
                <a:latin typeface="楷体_GB2312" pitchFamily="49" charset="-122"/>
                <a:ea typeface="楷体_GB2312" pitchFamily="49" charset="-122"/>
              </a:rPr>
              <a:t>word</a:t>
            </a:r>
            <a:r>
              <a:rPr lang="zh-CN" altLang="en-US">
                <a:solidFill>
                  <a:srgbClr val="5F5F5F"/>
                </a:solidFill>
                <a:latin typeface="楷体_GB2312" pitchFamily="49" charset="-122"/>
                <a:ea typeface="楷体_GB2312" pitchFamily="49" charset="-122"/>
              </a:rPr>
              <a:t>书稿制作的</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逐字编辑</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课件，如需要修改课件，请双击对应内容，进入可编辑状态。</a:t>
            </a:r>
          </a:p>
          <a:p>
            <a:pPr>
              <a:lnSpc>
                <a:spcPts val="4000"/>
              </a:lnSpc>
            </a:pPr>
            <a:r>
              <a:rPr lang="zh-CN" altLang="en-US">
                <a:solidFill>
                  <a:srgbClr val="5F5F5F"/>
                </a:solidFill>
                <a:latin typeface="楷体_GB2312" pitchFamily="49" charset="-122"/>
                <a:ea typeface="楷体_GB2312" pitchFamily="49" charset="-122"/>
              </a:rPr>
              <a:t>　　如果有的公式双击后无法进入可编辑状态，请单击选中此公式，点击右键、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，即可进入编辑状态。修改后再点击右键、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，即可退出编辑状态。　　</a:t>
            </a:r>
            <a:endParaRPr lang="en-US" altLang="zh-CN">
              <a:solidFill>
                <a:srgbClr val="5F5F5F"/>
              </a:solidFill>
              <a:latin typeface="楷体_GB2312" pitchFamily="49" charset="-122"/>
              <a:ea typeface="楷体_GB2312" pitchFamily="49" charset="-122"/>
            </a:endParaRPr>
          </a:p>
        </p:txBody>
      </p:sp>
      <p:pic>
        <p:nvPicPr>
          <p:cNvPr id="41988"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578561" name="Picture 1" descr="E:\16秋学练考课件\模板\学练考课件首页图\课件首页图-数学.jpg"/>
          <p:cNvPicPr>
            <a:picLocks noChangeAspect="1" noChangeArrowheads="1"/>
          </p:cNvPicPr>
          <p:nvPr/>
        </p:nvPicPr>
        <p:blipFill>
          <a:blip r:embed="rId3" cstate="print"/>
          <a:srcRect/>
          <a:stretch>
            <a:fillRect/>
          </a:stretch>
        </p:blipFill>
        <p:spPr bwMode="auto">
          <a:xfrm>
            <a:off x="-17463" y="-36513"/>
            <a:ext cx="9180513" cy="6931026"/>
          </a:xfrm>
          <a:prstGeom prst="rect">
            <a:avLst/>
          </a:prstGeom>
          <a:noFill/>
        </p:spPr>
      </p:pic>
      <p:sp>
        <p:nvSpPr>
          <p:cNvPr id="6" name="TextBox 5"/>
          <p:cNvSpPr txBox="1">
            <a:spLocks noChangeArrowheads="1"/>
          </p:cNvSpPr>
          <p:nvPr/>
        </p:nvSpPr>
        <p:spPr bwMode="auto">
          <a:xfrm rot="-772443">
            <a:off x="2555875" y="5084763"/>
            <a:ext cx="1879600" cy="519112"/>
          </a:xfrm>
          <a:prstGeom prst="rect">
            <a:avLst/>
          </a:prstGeom>
          <a:noFill/>
          <a:ln w="9525">
            <a:noFill/>
            <a:miter lim="800000"/>
            <a:headEnd/>
            <a:tailEnd/>
          </a:ln>
        </p:spPr>
        <p:txBody>
          <a:bodyPr>
            <a:spAutoFit/>
          </a:bodyPr>
          <a:lstStyle/>
          <a:p>
            <a:pPr algn="ctr"/>
            <a:r>
              <a:rPr lang="zh-CN" altLang="en-US" sz="2800" dirty="0">
                <a:latin typeface="黑体" pitchFamily="2" charset="-122"/>
                <a:ea typeface="黑体" pitchFamily="2" charset="-122"/>
              </a:rPr>
              <a:t>高中数学</a:t>
            </a:r>
          </a:p>
        </p:txBody>
      </p:sp>
      <p:sp>
        <p:nvSpPr>
          <p:cNvPr id="7" name="TextBox 6"/>
          <p:cNvSpPr txBox="1">
            <a:spLocks noChangeArrowheads="1"/>
          </p:cNvSpPr>
          <p:nvPr/>
        </p:nvSpPr>
        <p:spPr bwMode="auto">
          <a:xfrm rot="-654310">
            <a:off x="2051050" y="5734050"/>
            <a:ext cx="3989388" cy="457200"/>
          </a:xfrm>
          <a:prstGeom prst="rect">
            <a:avLst/>
          </a:prstGeom>
          <a:noFill/>
          <a:ln w="9525">
            <a:noFill/>
            <a:miter lim="800000"/>
            <a:headEnd/>
            <a:tailEnd/>
          </a:ln>
        </p:spPr>
        <p:txBody>
          <a:bodyPr>
            <a:spAutoFit/>
          </a:bodyPr>
          <a:lstStyle/>
          <a:p>
            <a:pPr algn="ctr"/>
            <a:r>
              <a:rPr lang="zh-CN" altLang="en-US" dirty="0" smtClean="0">
                <a:latin typeface="黑体" pitchFamily="2" charset="-122"/>
                <a:ea typeface="黑体" pitchFamily="2" charset="-122"/>
              </a:rPr>
              <a:t>选修</a:t>
            </a:r>
            <a:r>
              <a:rPr lang="en-US" altLang="zh-CN" dirty="0" smtClean="0">
                <a:latin typeface="黑体" pitchFamily="2" charset="-122"/>
                <a:ea typeface="黑体" pitchFamily="2" charset="-122"/>
              </a:rPr>
              <a:t>2-1  </a:t>
            </a:r>
            <a:r>
              <a:rPr lang="zh-CN" altLang="en-US" dirty="0" smtClean="0">
                <a:latin typeface="黑体" pitchFamily="2" charset="-122"/>
                <a:ea typeface="黑体" pitchFamily="2" charset="-122"/>
              </a:rPr>
              <a:t>新</a:t>
            </a:r>
            <a:r>
              <a:rPr lang="zh-CN" altLang="en-US" dirty="0">
                <a:latin typeface="黑体" pitchFamily="2" charset="-122"/>
                <a:ea typeface="黑体" pitchFamily="2" charset="-122"/>
              </a:rPr>
              <a:t>课标（</a:t>
            </a:r>
            <a:r>
              <a:rPr lang="en-US" altLang="zh-CN" dirty="0">
                <a:latin typeface="黑体" pitchFamily="2" charset="-122"/>
                <a:ea typeface="黑体" pitchFamily="2" charset="-122"/>
              </a:rPr>
              <a:t>RJA</a:t>
            </a:r>
            <a:r>
              <a:rPr lang="zh-CN" altLang="en-US" dirty="0">
                <a:latin typeface="黑体" pitchFamily="2" charset="-122"/>
                <a:ea typeface="黑体" pitchFamily="2" charset="-122"/>
              </a:rPr>
              <a:t>）</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曲线的方程、方程的曲线的概念．</a:t>
            </a:r>
            <a:endParaRPr lang="zh-CN" altLang="en-US" b="0" dirty="0">
              <a:solidFill>
                <a:srgbClr val="000000"/>
              </a:solidFill>
              <a:cs typeface="Times New Roman" pitchFamily="18" charset="0"/>
            </a:endParaRP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理解曲线的方程、方程的曲线的概念，并会求曲线的方程．</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3088" y="1509713"/>
          <a:ext cx="7754937" cy="5738812"/>
        </p:xfrm>
        <a:graphic>
          <a:graphicData uri="http://schemas.openxmlformats.org/presentationml/2006/ole">
            <p:oleObj spid="_x0000_s978946" name="Document" r:id="rId4" imgW="9681178" imgH="722662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566738" y="2778125"/>
          <a:ext cx="7610475" cy="3852863"/>
        </p:xfrm>
        <a:graphic>
          <a:graphicData uri="http://schemas.openxmlformats.org/presentationml/2006/ole">
            <p:oleObj spid="_x0000_s179202" name="Document" r:id="rId4" imgW="8349558" imgH="4227732"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椭圆的简单几何性质</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5572132" y="2285992"/>
              <a:ext cx="1187230" cy="180000"/>
            </a:xfrm>
            <a:prstGeom prst="rect">
              <a:avLst/>
            </a:prstGeom>
            <a:noFill/>
            <a:ln w="9525">
              <a:noFill/>
              <a:miter lim="800000"/>
              <a:headEnd/>
              <a:tailEnd/>
            </a:ln>
            <a:effectLst/>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720725" y="1465263"/>
          <a:ext cx="7515225" cy="3879850"/>
        </p:xfrm>
        <a:graphic>
          <a:graphicData uri="http://schemas.openxmlformats.org/presentationml/2006/ole">
            <p:oleObj spid="_x0000_s180226" name="Document" r:id="rId4" imgW="8260137" imgH="4264511"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55600" y="1855788"/>
          <a:ext cx="7962900" cy="4181475"/>
        </p:xfrm>
        <a:graphic>
          <a:graphicData uri="http://schemas.openxmlformats.org/presentationml/2006/ole">
            <p:oleObj spid="_x0000_s181250" name="Document" r:id="rId4" imgW="8196932" imgH="4324727"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355600" y="3159125"/>
          <a:ext cx="7932738" cy="3692525"/>
        </p:xfrm>
        <a:graphic>
          <a:graphicData uri="http://schemas.openxmlformats.org/presentationml/2006/ole">
            <p:oleObj spid="_x0000_s181251" name="Document" r:id="rId5" imgW="8039278" imgH="376691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285720" y="1500174"/>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利用待定系数法确定椭圆的标准方程</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4"/>
          <a:srcRect/>
          <a:stretch>
            <a:fillRect/>
          </a:stretch>
        </p:blipFill>
        <p:spPr bwMode="auto">
          <a:xfrm>
            <a:off x="7500958" y="1714488"/>
            <a:ext cx="1187230" cy="180000"/>
          </a:xfrm>
          <a:prstGeom prst="rect">
            <a:avLst/>
          </a:prstGeom>
          <a:noFill/>
          <a:ln w="9525">
            <a:noFill/>
            <a:miter lim="800000"/>
            <a:headEnd/>
            <a:tailEnd/>
          </a:ln>
          <a:effectLst/>
        </p:spPr>
      </p:pic>
      <p:graphicFrame>
        <p:nvGraphicFramePr>
          <p:cNvPr id="133127" name="Object 15"/>
          <p:cNvGraphicFramePr>
            <a:graphicFrameLocks noChangeAspect="1"/>
          </p:cNvGraphicFramePr>
          <p:nvPr/>
        </p:nvGraphicFramePr>
        <p:xfrm>
          <a:off x="355600" y="2432050"/>
          <a:ext cx="8432800" cy="3089275"/>
        </p:xfrm>
        <a:graphic>
          <a:graphicData uri="http://schemas.openxmlformats.org/presentationml/2006/ole">
            <p:oleObj spid="_x0000_s183298" name="Document" r:id="rId5" imgW="8517986" imgH="314024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569913" y="1852613"/>
          <a:ext cx="7837487" cy="5272087"/>
        </p:xfrm>
        <a:graphic>
          <a:graphicData uri="http://schemas.openxmlformats.org/presentationml/2006/ole">
            <p:oleObj spid="_x0000_s184322" name="Document" r:id="rId4" imgW="8595197" imgH="580993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33127" name="Object 15"/>
          <p:cNvGraphicFramePr>
            <a:graphicFrameLocks noChangeAspect="1"/>
          </p:cNvGraphicFramePr>
          <p:nvPr/>
        </p:nvGraphicFramePr>
        <p:xfrm>
          <a:off x="363538" y="1727200"/>
          <a:ext cx="8301037" cy="3048000"/>
        </p:xfrm>
        <a:graphic>
          <a:graphicData uri="http://schemas.openxmlformats.org/presentationml/2006/ole">
            <p:oleObj spid="_x0000_s239618" name="Document" r:id="rId4" imgW="8498953" imgH="314492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428596" y="1428736"/>
          <a:ext cx="8247063" cy="5300663"/>
        </p:xfrm>
        <a:graphic>
          <a:graphicData uri="http://schemas.openxmlformats.org/presentationml/2006/ole">
            <p:oleObj spid="_x0000_s240642" name="Document" r:id="rId4" imgW="9057745" imgH="595307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566738" y="2003425"/>
          <a:ext cx="7851775" cy="5283200"/>
        </p:xfrm>
        <a:graphic>
          <a:graphicData uri="http://schemas.openxmlformats.org/presentationml/2006/ole">
            <p:oleObj spid="_x0000_s269314" name="Document" r:id="rId4" imgW="8694673" imgH="5900436"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0525" y="1909763"/>
          <a:ext cx="8202613" cy="4478337"/>
        </p:xfrm>
        <a:graphic>
          <a:graphicData uri="http://schemas.openxmlformats.org/presentationml/2006/ole">
            <p:oleObj spid="_x0000_s185346" name="Document" r:id="rId3" imgW="8516190" imgH="4688906"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dirty="0" smtClean="0"/>
                <a:t>求椭圆的离心率</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968716" name="Object 12"/>
          <p:cNvGraphicFramePr>
            <a:graphicFrameLocks noChangeAspect="1"/>
          </p:cNvGraphicFramePr>
          <p:nvPr/>
        </p:nvGraphicFramePr>
        <p:xfrm>
          <a:off x="571472" y="4699000"/>
          <a:ext cx="7705725" cy="4318000"/>
        </p:xfrm>
        <a:graphic>
          <a:graphicData uri="http://schemas.openxmlformats.org/presentationml/2006/ole">
            <p:oleObj spid="_x0000_s185347" name="Document" r:id="rId6" imgW="8627518" imgH="488289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b="0" dirty="0" smtClean="0"/>
              <a:t>为了理解曲线与方程的关系，首先通过具体的例子让学生明确曲线指什么，方程指什么．在理解什么是曲线时，要明白曲线是满足条件的图形；在理解方程时，要注意方程包含对其中未知数的限制．借助坐标系，用坐标表示点，把曲线看成满足某种条件的点的集合或轨迹，用曲线上点的坐标所满足的方程表示曲线，通过研究方程的性质间接地来研究曲线的性质，是坐标法的重要数学思想，在教学中要渗透这种思</a:t>
            </a:r>
            <a:r>
              <a:rPr lang="zh-CN" altLang="en-US" b="0" dirty="0" smtClean="0">
                <a:solidFill>
                  <a:srgbClr val="000000"/>
                </a:solidFill>
                <a:cs typeface="Times New Roman" pitchFamily="18" charset="0"/>
              </a:rPr>
              <a:t>想．</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0513" y="1566863"/>
          <a:ext cx="8505825" cy="2874962"/>
        </p:xfrm>
        <a:graphic>
          <a:graphicData uri="http://schemas.openxmlformats.org/presentationml/2006/ole">
            <p:oleObj spid="_x0000_s186370" name="Document" r:id="rId4" imgW="8624286" imgH="2905507"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541338" y="3432175"/>
          <a:ext cx="8215312" cy="4749800"/>
        </p:xfrm>
        <a:graphic>
          <a:graphicData uri="http://schemas.openxmlformats.org/presentationml/2006/ole">
            <p:oleObj spid="_x0000_s186371" name="Document" r:id="rId5" imgW="9580984" imgH="553950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285860"/>
          <a:ext cx="8256588" cy="2863850"/>
        </p:xfrm>
        <a:graphic>
          <a:graphicData uri="http://schemas.openxmlformats.org/presentationml/2006/ole">
            <p:oleObj spid="_x0000_s188418" name="Document" r:id="rId4" imgW="8326575" imgH="2917766"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350838" y="3279775"/>
          <a:ext cx="7905750" cy="4819650"/>
        </p:xfrm>
        <a:graphic>
          <a:graphicData uri="http://schemas.openxmlformats.org/presentationml/2006/ole">
            <p:oleObj spid="_x0000_s188419" name="Document" r:id="rId5" imgW="9279322" imgH="565560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50" y="1289050"/>
          <a:ext cx="8229600" cy="4043363"/>
        </p:xfrm>
        <a:graphic>
          <a:graphicData uri="http://schemas.openxmlformats.org/presentationml/2006/ole">
            <p:oleObj spid="_x0000_s189442" name="Document" r:id="rId4" imgW="8212733" imgH="4070882"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06425" y="2170113"/>
          <a:ext cx="7115175" cy="2676525"/>
        </p:xfrm>
        <a:graphic>
          <a:graphicData uri="http://schemas.openxmlformats.org/presentationml/2006/ole">
            <p:oleObj spid="_x0000_s1010690" name="Document" r:id="rId4" imgW="8465554" imgH="3184952"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69913" y="4429125"/>
          <a:ext cx="7529512" cy="2660650"/>
        </p:xfrm>
        <a:graphic>
          <a:graphicData uri="http://schemas.openxmlformats.org/presentationml/2006/ole">
            <p:oleObj spid="_x0000_s1010691" name="Document" r:id="rId6" imgW="7829911" imgH="278255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4141"/>
                                        </p:tgtEl>
                                        <p:attrNameLst>
                                          <p:attrName>style.visibility</p:attrName>
                                        </p:attrNameLst>
                                      </p:cBhvr>
                                      <p:to>
                                        <p:strVal val="visible"/>
                                      </p:to>
                                    </p:set>
                                    <p:anim calcmode="lin" valueType="num">
                                      <p:cBhvr additive="base">
                                        <p:cTn id="20" dur="500" fill="hold"/>
                                        <p:tgtEl>
                                          <p:spTgt spid="944141"/>
                                        </p:tgtEl>
                                        <p:attrNameLst>
                                          <p:attrName>ppt_x</p:attrName>
                                        </p:attrNameLst>
                                      </p:cBhvr>
                                      <p:tavLst>
                                        <p:tav tm="0">
                                          <p:val>
                                            <p:strVal val="#ppt_x"/>
                                          </p:val>
                                        </p:tav>
                                        <p:tav tm="100000">
                                          <p:val>
                                            <p:strVal val="#ppt_x"/>
                                          </p:val>
                                        </p:tav>
                                      </p:tavLst>
                                    </p:anim>
                                    <p:anim calcmode="lin" valueType="num">
                                      <p:cBhvr additive="base">
                                        <p:cTn id="21"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42913" y="1428750"/>
          <a:ext cx="8159750" cy="5118100"/>
        </p:xfrm>
        <a:graphic>
          <a:graphicData uri="http://schemas.openxmlformats.org/presentationml/2006/ole">
            <p:oleObj spid="_x0000_s1013762" name="Document" r:id="rId3" imgW="9291532" imgH="5827600"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227513"/>
          <a:ext cx="7469188" cy="2671762"/>
        </p:xfrm>
        <a:graphic>
          <a:graphicData uri="http://schemas.openxmlformats.org/presentationml/2006/ole">
            <p:oleObj spid="_x0000_s1013763" name="Document" r:id="rId5" imgW="7773170" imgH="279697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27038" y="1293813"/>
          <a:ext cx="8088312" cy="5605462"/>
        </p:xfrm>
        <a:graphic>
          <a:graphicData uri="http://schemas.openxmlformats.org/presentationml/2006/ole">
            <p:oleObj spid="_x0000_s1015810" name="Document" r:id="rId4" imgW="8307541" imgH="577351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569913" y="3930650"/>
          <a:ext cx="7897812" cy="2363788"/>
        </p:xfrm>
        <a:graphic>
          <a:graphicData uri="http://schemas.openxmlformats.org/presentationml/2006/ole">
            <p:oleObj spid="_x0000_s190466" name="Document" r:id="rId4" imgW="8000493" imgH="2408996" progId="Word.Document.8">
              <p:embed/>
            </p:oleObj>
          </a:graphicData>
        </a:graphic>
      </p:graphicFrame>
      <p:graphicFrame>
        <p:nvGraphicFramePr>
          <p:cNvPr id="801817" name="Object 25"/>
          <p:cNvGraphicFramePr>
            <a:graphicFrameLocks noChangeAspect="1"/>
          </p:cNvGraphicFramePr>
          <p:nvPr>
            <p:ph/>
          </p:nvPr>
        </p:nvGraphicFramePr>
        <p:xfrm>
          <a:off x="557213" y="2071688"/>
          <a:ext cx="8123237" cy="2941637"/>
        </p:xfrm>
        <a:graphic>
          <a:graphicData uri="http://schemas.openxmlformats.org/presentationml/2006/ole">
            <p:oleObj spid="_x0000_s190467" name="Document" r:id="rId5" imgW="8687850" imgH="3146731"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142875" y="1566863"/>
          <a:ext cx="8616950" cy="3789362"/>
        </p:xfrm>
        <a:graphic>
          <a:graphicData uri="http://schemas.openxmlformats.org/presentationml/2006/ole">
            <p:oleObj spid="_x0000_s191490" name="Document" r:id="rId3" imgW="9609354" imgH="422629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355600" y="4216400"/>
          <a:ext cx="7815263" cy="2849563"/>
        </p:xfrm>
        <a:graphic>
          <a:graphicData uri="http://schemas.openxmlformats.org/presentationml/2006/ole">
            <p:oleObj spid="_x0000_s191491" name="Document" r:id="rId5" imgW="8127263" imgH="298591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131763" y="1566863"/>
          <a:ext cx="8450263" cy="3716337"/>
        </p:xfrm>
        <a:graphic>
          <a:graphicData uri="http://schemas.openxmlformats.org/presentationml/2006/ole">
            <p:oleObj spid="_x0000_s270338" name="Document" r:id="rId3" imgW="9609354" imgH="422629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355600" y="4002088"/>
          <a:ext cx="7802563" cy="2862262"/>
        </p:xfrm>
        <a:graphic>
          <a:graphicData uri="http://schemas.openxmlformats.org/presentationml/2006/ole">
            <p:oleObj spid="_x0000_s270339" name="Document" r:id="rId5" imgW="8108229" imgH="299096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93713" y="1566863"/>
          <a:ext cx="7532687" cy="2990850"/>
        </p:xfrm>
        <a:graphic>
          <a:graphicData uri="http://schemas.openxmlformats.org/presentationml/2006/ole">
            <p:oleObj spid="_x0000_s193538" name="Document" r:id="rId3" imgW="7717865" imgH="3072092"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1139825" y="3859213"/>
          <a:ext cx="7304088" cy="3254375"/>
        </p:xfrm>
        <a:graphic>
          <a:graphicData uri="http://schemas.openxmlformats.org/presentationml/2006/ole">
            <p:oleObj spid="_x0000_s193539" name="Document" r:id="rId5" imgW="7573498" imgH="340886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我们知道，用一个垂直于圆锥的轴的平面截圆锥，截口曲线是一个圆．用一个不垂直于圆锥的轴的平面截圆锥，当圆锥与圆锥轴的夹角不同时，可以得到不同的截口曲线．那么它们的方程又该如何表示呢？下面进一步研究一般曲线</a:t>
            </a:r>
            <a:r>
              <a:rPr lang="en-US" b="0" dirty="0" smtClean="0"/>
              <a:t>(</a:t>
            </a:r>
            <a:r>
              <a:rPr lang="zh-CN" altLang="en-US" b="0" dirty="0" smtClean="0"/>
              <a:t>包括直线</a:t>
            </a:r>
            <a:r>
              <a:rPr lang="en-US" b="0" dirty="0" smtClean="0"/>
              <a:t>)</a:t>
            </a:r>
            <a:r>
              <a:rPr lang="zh-CN" altLang="en-US" b="0" dirty="0" smtClean="0"/>
              <a:t>和方程的关系．</a:t>
            </a:r>
            <a:endParaRPr lang="zh-CN" altLang="en-US" b="0" dirty="0">
              <a:solidFill>
                <a:srgbClr val="000000"/>
              </a:solidFill>
              <a:cs typeface="Times New Roman" pitchFamily="18" charset="0"/>
            </a:endParaRPr>
          </a:p>
          <a:p>
            <a:pPr algn="just">
              <a:lnSpc>
                <a:spcPct val="1220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17525" y="1363663"/>
          <a:ext cx="7877175" cy="2903537"/>
        </p:xfrm>
        <a:graphic>
          <a:graphicData uri="http://schemas.openxmlformats.org/presentationml/2006/ole">
            <p:oleObj spid="_x0000_s194562" name="Document" r:id="rId3" imgW="8380443" imgH="3089399" progId="Word.Document.8">
              <p:embed/>
            </p:oleObj>
          </a:graphicData>
        </a:graphic>
      </p:graphicFrame>
      <p:graphicFrame>
        <p:nvGraphicFramePr>
          <p:cNvPr id="1244170" name="Object 10"/>
          <p:cNvGraphicFramePr>
            <a:graphicFrameLocks noChangeAspect="1"/>
          </p:cNvGraphicFramePr>
          <p:nvPr/>
        </p:nvGraphicFramePr>
        <p:xfrm>
          <a:off x="569913" y="2435225"/>
          <a:ext cx="7874000" cy="5330825"/>
        </p:xfrm>
        <a:graphic>
          <a:graphicData uri="http://schemas.openxmlformats.org/presentationml/2006/ole">
            <p:oleObj spid="_x0000_s194563" name="Document" r:id="rId4" imgW="8189391" imgH="5574477"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3088" y="2228850"/>
          <a:ext cx="7172325" cy="3122613"/>
        </p:xfrm>
        <a:graphic>
          <a:graphicData uri="http://schemas.openxmlformats.org/presentationml/2006/ole">
            <p:oleObj spid="_x0000_s965634" name="Document" r:id="rId4" imgW="8855560" imgH="385381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2</a:t>
            </a:r>
            <a:r>
              <a:rPr lang="zh-CN" altLang="en-US" sz="4400" dirty="0" smtClean="0">
                <a:solidFill>
                  <a:srgbClr val="0066CC"/>
                </a:solidFill>
                <a:latin typeface="楷体_GB2312" pitchFamily="49" charset="-122"/>
                <a:ea typeface="楷体_GB2312" pitchFamily="49" charset="-122"/>
              </a:rPr>
              <a:t>课时　椭圆的简单几何性质</a:t>
            </a:r>
            <a:r>
              <a:rPr lang="en-US" altLang="zh-CN" sz="4400" dirty="0" smtClean="0">
                <a:solidFill>
                  <a:srgbClr val="0066CC"/>
                </a:solidFill>
                <a:latin typeface="楷体_GB2312" pitchFamily="49" charset="-122"/>
                <a:ea typeface="楷体_GB2312" pitchFamily="49" charset="-122"/>
              </a:rPr>
              <a:t>(2)</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93713" y="1857375"/>
          <a:ext cx="7764462" cy="4586288"/>
        </p:xfrm>
        <a:graphic>
          <a:graphicData uri="http://schemas.openxmlformats.org/presentationml/2006/ole">
            <p:oleObj spid="_x0000_s292866" name="Document" r:id="rId4" imgW="9090065" imgH="5398156"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3643306" y="3000372"/>
          <a:ext cx="2540000" cy="754062"/>
        </p:xfrm>
        <a:graphic>
          <a:graphicData uri="http://schemas.openxmlformats.org/presentationml/2006/ole">
            <p:oleObj spid="_x0000_s292867" name="Document" r:id="rId6" imgW="2638030" imgH="792547" progId="Word.Document.8">
              <p:embed/>
            </p:oleObj>
          </a:graphicData>
        </a:graphic>
      </p:graphicFrame>
      <p:graphicFrame>
        <p:nvGraphicFramePr>
          <p:cNvPr id="782446" name="Object 110"/>
          <p:cNvGraphicFramePr>
            <a:graphicFrameLocks noChangeAspect="1"/>
          </p:cNvGraphicFramePr>
          <p:nvPr/>
        </p:nvGraphicFramePr>
        <p:xfrm>
          <a:off x="3425825" y="3643313"/>
          <a:ext cx="2235200" cy="682625"/>
        </p:xfrm>
        <a:graphic>
          <a:graphicData uri="http://schemas.openxmlformats.org/presentationml/2006/ole">
            <p:oleObj spid="_x0000_s292868" name="Document" r:id="rId7" imgW="2324458" imgH="714910" progId="Word.Document.8">
              <p:embed/>
            </p:oleObj>
          </a:graphicData>
        </a:graphic>
      </p:graphicFrame>
      <p:graphicFrame>
        <p:nvGraphicFramePr>
          <p:cNvPr id="3" name="Object 110"/>
          <p:cNvGraphicFramePr>
            <a:graphicFrameLocks noChangeAspect="1"/>
          </p:cNvGraphicFramePr>
          <p:nvPr/>
        </p:nvGraphicFramePr>
        <p:xfrm>
          <a:off x="3500430" y="4357694"/>
          <a:ext cx="2235200" cy="682625"/>
        </p:xfrm>
        <a:graphic>
          <a:graphicData uri="http://schemas.openxmlformats.org/presentationml/2006/ole">
            <p:oleObj spid="_x0000_s292869" name="Document" r:id="rId8" imgW="2324458" imgH="71311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2445"/>
                                        </p:tgtEl>
                                        <p:attrNameLst>
                                          <p:attrName>style.visibility</p:attrName>
                                        </p:attrNameLst>
                                      </p:cBhvr>
                                      <p:to>
                                        <p:strVal val="visible"/>
                                      </p:to>
                                    </p:set>
                                    <p:anim calcmode="lin" valueType="num">
                                      <p:cBhvr additive="base">
                                        <p:cTn id="22" dur="500" fill="hold"/>
                                        <p:tgtEl>
                                          <p:spTgt spid="782445"/>
                                        </p:tgtEl>
                                        <p:attrNameLst>
                                          <p:attrName>ppt_x</p:attrName>
                                        </p:attrNameLst>
                                      </p:cBhvr>
                                      <p:tavLst>
                                        <p:tav tm="0">
                                          <p:val>
                                            <p:strVal val="#ppt_x"/>
                                          </p:val>
                                        </p:tav>
                                        <p:tav tm="100000">
                                          <p:val>
                                            <p:strVal val="#ppt_x"/>
                                          </p:val>
                                        </p:tav>
                                      </p:tavLst>
                                    </p:anim>
                                    <p:anim calcmode="lin" valueType="num">
                                      <p:cBhvr additive="base">
                                        <p:cTn id="23"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82446"/>
                                        </p:tgtEl>
                                        <p:attrNameLst>
                                          <p:attrName>style.visibility</p:attrName>
                                        </p:attrNameLst>
                                      </p:cBhvr>
                                      <p:to>
                                        <p:strVal val="visible"/>
                                      </p:to>
                                    </p:set>
                                    <p:anim calcmode="lin" valueType="num">
                                      <p:cBhvr additive="base">
                                        <p:cTn id="28" dur="500" fill="hold"/>
                                        <p:tgtEl>
                                          <p:spTgt spid="782446"/>
                                        </p:tgtEl>
                                        <p:attrNameLst>
                                          <p:attrName>ppt_x</p:attrName>
                                        </p:attrNameLst>
                                      </p:cBhvr>
                                      <p:tavLst>
                                        <p:tav tm="0">
                                          <p:val>
                                            <p:strVal val="#ppt_x"/>
                                          </p:val>
                                        </p:tav>
                                        <p:tav tm="100000">
                                          <p:val>
                                            <p:strVal val="#ppt_x"/>
                                          </p:val>
                                        </p:tav>
                                      </p:tavLst>
                                    </p:anim>
                                    <p:anim calcmode="lin" valueType="num">
                                      <p:cBhvr additive="base">
                                        <p:cTn id="29"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314370"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600075" y="1438275"/>
          <a:ext cx="7959725" cy="3913188"/>
        </p:xfrm>
        <a:graphic>
          <a:graphicData uri="http://schemas.openxmlformats.org/presentationml/2006/ole">
            <p:oleObj spid="_x0000_s314371" name="Document" r:id="rId4" imgW="8023118" imgH="3960907" progId="Word.Document.8">
              <p:embed/>
            </p:oleObj>
          </a:graphicData>
        </a:graphic>
      </p:graphicFrame>
      <p:graphicFrame>
        <p:nvGraphicFramePr>
          <p:cNvPr id="782445" name="Object 109"/>
          <p:cNvGraphicFramePr>
            <a:graphicFrameLocks noChangeAspect="1"/>
          </p:cNvGraphicFramePr>
          <p:nvPr/>
        </p:nvGraphicFramePr>
        <p:xfrm>
          <a:off x="3500430" y="3786190"/>
          <a:ext cx="3822700" cy="628650"/>
        </p:xfrm>
        <a:graphic>
          <a:graphicData uri="http://schemas.openxmlformats.org/presentationml/2006/ole">
            <p:oleObj spid="_x0000_s314372" name="Document" r:id="rId5" imgW="3938715" imgH="657761" progId="Word.Document.8">
              <p:embed/>
            </p:oleObj>
          </a:graphicData>
        </a:graphic>
      </p:graphicFrame>
      <p:graphicFrame>
        <p:nvGraphicFramePr>
          <p:cNvPr id="782446" name="Object 110"/>
          <p:cNvGraphicFramePr>
            <a:graphicFrameLocks noChangeAspect="1"/>
          </p:cNvGraphicFramePr>
          <p:nvPr/>
        </p:nvGraphicFramePr>
        <p:xfrm>
          <a:off x="7643834" y="3786190"/>
          <a:ext cx="3865563" cy="642937"/>
        </p:xfrm>
        <a:graphic>
          <a:graphicData uri="http://schemas.openxmlformats.org/presentationml/2006/ole">
            <p:oleObj spid="_x0000_s314373" name="Document" r:id="rId6" imgW="3938715" imgH="657761" progId="Word.Document.8">
              <p:embed/>
            </p:oleObj>
          </a:graphicData>
        </a:graphic>
      </p:graphicFrame>
      <p:graphicFrame>
        <p:nvGraphicFramePr>
          <p:cNvPr id="782447" name="Object 111"/>
          <p:cNvGraphicFramePr>
            <a:graphicFrameLocks noChangeAspect="1"/>
          </p:cNvGraphicFramePr>
          <p:nvPr/>
        </p:nvGraphicFramePr>
        <p:xfrm>
          <a:off x="3500430" y="4214818"/>
          <a:ext cx="3832225" cy="639762"/>
        </p:xfrm>
        <a:graphic>
          <a:graphicData uri="http://schemas.openxmlformats.org/presentationml/2006/ole">
            <p:oleObj spid="_x0000_s314374" name="Document" r:id="rId7" imgW="3938715" imgH="657761"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0"/>
          <p:cNvGraphicFramePr>
            <a:graphicFrameLocks noChangeAspect="1"/>
          </p:cNvGraphicFramePr>
          <p:nvPr/>
        </p:nvGraphicFramePr>
        <p:xfrm>
          <a:off x="7643834" y="4214818"/>
          <a:ext cx="3865562" cy="642937"/>
        </p:xfrm>
        <a:graphic>
          <a:graphicData uri="http://schemas.openxmlformats.org/presentationml/2006/ole">
            <p:oleObj spid="_x0000_s314375" name="Document" r:id="rId9" imgW="3930230" imgH="656323" progId="Word.Document.8">
              <p:embed/>
            </p:oleObj>
          </a:graphicData>
        </a:graphic>
      </p:graphicFrame>
      <p:graphicFrame>
        <p:nvGraphicFramePr>
          <p:cNvPr id="3" name="Object 110"/>
          <p:cNvGraphicFramePr>
            <a:graphicFrameLocks noChangeAspect="1"/>
          </p:cNvGraphicFramePr>
          <p:nvPr/>
        </p:nvGraphicFramePr>
        <p:xfrm>
          <a:off x="4071934" y="4643446"/>
          <a:ext cx="3865562" cy="642937"/>
        </p:xfrm>
        <a:graphic>
          <a:graphicData uri="http://schemas.openxmlformats.org/presentationml/2006/ole">
            <p:oleObj spid="_x0000_s314376" name="Document" r:id="rId10" imgW="3938715" imgH="654526" progId="Word.Document.8">
              <p:embed/>
            </p:oleObj>
          </a:graphicData>
        </a:graphic>
      </p:graphicFrame>
      <p:graphicFrame>
        <p:nvGraphicFramePr>
          <p:cNvPr id="4" name="Object 110"/>
          <p:cNvGraphicFramePr>
            <a:graphicFrameLocks noChangeAspect="1"/>
          </p:cNvGraphicFramePr>
          <p:nvPr/>
        </p:nvGraphicFramePr>
        <p:xfrm>
          <a:off x="7715272" y="4643446"/>
          <a:ext cx="3865562" cy="642937"/>
        </p:xfrm>
        <a:graphic>
          <a:graphicData uri="http://schemas.openxmlformats.org/presentationml/2006/ole">
            <p:oleObj spid="_x0000_s314377" name="Document" r:id="rId11" imgW="3930230" imgH="65632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315394"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590550" y="1430338"/>
          <a:ext cx="7978775" cy="3908425"/>
        </p:xfrm>
        <a:graphic>
          <a:graphicData uri="http://schemas.openxmlformats.org/presentationml/2006/ole">
            <p:oleObj spid="_x0000_s315395" name="Document" r:id="rId4" imgW="8042151" imgH="3954417" progId="Word.Document.8">
              <p:embed/>
            </p:oleObj>
          </a:graphicData>
        </a:graphic>
      </p:graphicFrame>
      <p:graphicFrame>
        <p:nvGraphicFramePr>
          <p:cNvPr id="782445" name="Object 109"/>
          <p:cNvGraphicFramePr>
            <a:graphicFrameLocks noChangeAspect="1"/>
          </p:cNvGraphicFramePr>
          <p:nvPr/>
        </p:nvGraphicFramePr>
        <p:xfrm>
          <a:off x="1142976" y="2643182"/>
          <a:ext cx="7286625" cy="1263650"/>
        </p:xfrm>
        <a:graphic>
          <a:graphicData uri="http://schemas.openxmlformats.org/presentationml/2006/ole">
            <p:oleObj spid="_x0000_s315396" name="Document" r:id="rId5" imgW="7689494" imgH="1349990" progId="Word.Document.8">
              <p:embed/>
            </p:oleObj>
          </a:graphicData>
        </a:graphic>
      </p:graphicFrame>
      <p:pic>
        <p:nvPicPr>
          <p:cNvPr id="615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294914"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2113" y="1698625"/>
          <a:ext cx="7851775" cy="2830513"/>
        </p:xfrm>
        <a:graphic>
          <a:graphicData uri="http://schemas.openxmlformats.org/presentationml/2006/ole">
            <p:oleObj spid="_x0000_s294915" name="Document" r:id="rId4" imgW="8440057" imgH="3062356" progId="Word.Document.8">
              <p:embed/>
            </p:oleObj>
          </a:graphicData>
        </a:graphic>
      </p:graphicFrame>
      <p:graphicFrame>
        <p:nvGraphicFramePr>
          <p:cNvPr id="940056" name="Object 24"/>
          <p:cNvGraphicFramePr>
            <a:graphicFrameLocks noChangeAspect="1"/>
          </p:cNvGraphicFramePr>
          <p:nvPr/>
        </p:nvGraphicFramePr>
        <p:xfrm>
          <a:off x="428596" y="2571744"/>
          <a:ext cx="7764462" cy="2787650"/>
        </p:xfrm>
        <a:graphic>
          <a:graphicData uri="http://schemas.openxmlformats.org/presentationml/2006/ole">
            <p:oleObj spid="_x0000_s294916" name="Document" r:id="rId5" imgW="8459090" imgH="3062356"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graphicFrame>
        <p:nvGraphicFramePr>
          <p:cNvPr id="294917" name="Object 15"/>
          <p:cNvGraphicFramePr>
            <a:graphicFrameLocks noChangeAspect="1"/>
          </p:cNvGraphicFramePr>
          <p:nvPr/>
        </p:nvGraphicFramePr>
        <p:xfrm>
          <a:off x="493713" y="3643313"/>
          <a:ext cx="7837487" cy="2844800"/>
        </p:xfrm>
        <a:graphic>
          <a:graphicData uri="http://schemas.openxmlformats.org/presentationml/2006/ole">
            <p:oleObj spid="_x0000_s294917" name="Document" r:id="rId7" imgW="8421023" imgH="3067044" progId="Word.Document.8">
              <p:embed/>
            </p:oleObj>
          </a:graphicData>
        </a:graphic>
      </p:graphicFrame>
      <p:graphicFrame>
        <p:nvGraphicFramePr>
          <p:cNvPr id="2" name="Object 24"/>
          <p:cNvGraphicFramePr>
            <a:graphicFrameLocks noChangeAspect="1"/>
          </p:cNvGraphicFramePr>
          <p:nvPr/>
        </p:nvGraphicFramePr>
        <p:xfrm>
          <a:off x="569913" y="4786313"/>
          <a:ext cx="7694612" cy="2778125"/>
        </p:xfrm>
        <a:graphic>
          <a:graphicData uri="http://schemas.openxmlformats.org/presentationml/2006/ole">
            <p:oleObj spid="_x0000_s294918" name="Document" r:id="rId8" imgW="8440057" imgH="306704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1472" y="1871662"/>
          <a:ext cx="7469187" cy="4986338"/>
        </p:xfrm>
        <a:graphic>
          <a:graphicData uri="http://schemas.openxmlformats.org/presentationml/2006/ole">
            <p:oleObj spid="_x0000_s982018" name="Document" r:id="rId4" imgW="8805642" imgH="5878441"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69913" y="1508125"/>
          <a:ext cx="7694612" cy="5783263"/>
        </p:xfrm>
        <a:graphic>
          <a:graphicData uri="http://schemas.openxmlformats.org/presentationml/2006/ole">
            <p:oleObj spid="_x0000_s985090" name="Document" r:id="rId4" imgW="9624078" imgH="726016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422275" y="2786063"/>
          <a:ext cx="8123238" cy="3236912"/>
        </p:xfrm>
        <a:graphic>
          <a:graphicData uri="http://schemas.openxmlformats.org/presentationml/2006/ole">
            <p:oleObj spid="_x0000_s317442" name="Document" r:id="rId4" imgW="8482433" imgH="338038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9"/>
          <p:cNvGrpSpPr>
            <a:grpSpLocks/>
          </p:cNvGrpSpPr>
          <p:nvPr/>
        </p:nvGrpSpPr>
        <p:grpSpPr bwMode="auto">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直线与椭圆的位置关系</a:t>
              </a:r>
              <a:endParaRPr lang="zh-CN" altLang="en-US" dirty="0">
                <a:solidFill>
                  <a:srgbClr val="000000"/>
                </a:solidFill>
                <a:latin typeface="Times New Roman" pitchFamily="18" charset="0"/>
                <a:ea typeface="黑体" pitchFamily="2" charset="-122"/>
              </a:endParaRPr>
            </a:p>
          </p:txBody>
        </p:sp>
        <p:pic>
          <p:nvPicPr>
            <p:cNvPr id="10248" name="Picture 47"/>
            <p:cNvPicPr>
              <a:picLocks noChangeAspect="1" noChangeArrowheads="1"/>
            </p:cNvPicPr>
            <p:nvPr/>
          </p:nvPicPr>
          <p:blipFill>
            <a:blip r:embed="rId6"/>
            <a:srcRect/>
            <a:stretch>
              <a:fillRect/>
            </a:stretch>
          </p:blipFill>
          <p:spPr bwMode="auto">
            <a:xfrm>
              <a:off x="5643570" y="2214554"/>
              <a:ext cx="1143007" cy="294470"/>
            </a:xfrm>
            <a:prstGeom prst="rect">
              <a:avLst/>
            </a:prstGeom>
            <a:noFill/>
            <a:ln w="9525" algn="ctr">
              <a:noFill/>
              <a:miter lim="800000"/>
              <a:headEnd/>
              <a:tailEnd/>
            </a:ln>
          </p:spPr>
        </p:pic>
      </p:grpSp>
      <p:graphicFrame>
        <p:nvGraphicFramePr>
          <p:cNvPr id="4" name="Object 109"/>
          <p:cNvGraphicFramePr>
            <a:graphicFrameLocks noChangeAspect="1"/>
          </p:cNvGraphicFramePr>
          <p:nvPr/>
        </p:nvGraphicFramePr>
        <p:xfrm>
          <a:off x="642938" y="3714750"/>
          <a:ext cx="3208337" cy="754063"/>
        </p:xfrm>
        <a:graphic>
          <a:graphicData uri="http://schemas.openxmlformats.org/presentationml/2006/ole">
            <p:oleObj spid="_x0000_s317444" name="Document" r:id="rId7" imgW="3373984" imgH="78284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下图为卫星绕月球飞行的示意图，回答下面问题：假若卫星在某一时间内飞行轨迹上任意一点到月球球心和月球表面某一定点的距离之和近似等于定值</a:t>
            </a:r>
            <a:r>
              <a:rPr lang="en-US" b="0" dirty="0" smtClean="0"/>
              <a:t>2</a:t>
            </a:r>
            <a:r>
              <a:rPr lang="en-US" altLang="zh-CN" b="0" i="1" dirty="0" smtClean="0">
                <a:latin typeface="Times New Roman" pitchFamily="18" charset="0"/>
                <a:cs typeface="Times New Roman" pitchFamily="18" charset="0"/>
              </a:rPr>
              <a:t>a</a:t>
            </a:r>
            <a:r>
              <a:rPr lang="zh-CN" altLang="en-US" b="0" dirty="0" smtClean="0"/>
              <a:t>，视月球为球体，半径为</a:t>
            </a:r>
            <a:r>
              <a:rPr lang="en-US" b="0" i="1" dirty="0" smtClean="0"/>
              <a:t>R</a:t>
            </a:r>
            <a:r>
              <a:rPr lang="zh-CN" altLang="en-US" b="0" dirty="0" smtClean="0"/>
              <a:t>，你能写出卫星飞行的一个轨迹方程吗？</a:t>
            </a: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47106" name="Picture 2"/>
          <p:cNvPicPr>
            <a:picLocks noChangeAspect="1" noChangeArrowheads="1"/>
          </p:cNvPicPr>
          <p:nvPr/>
        </p:nvPicPr>
        <p:blipFill>
          <a:blip r:embed="rId3"/>
          <a:srcRect/>
          <a:stretch>
            <a:fillRect/>
          </a:stretch>
        </p:blipFill>
        <p:spPr bwMode="auto">
          <a:xfrm>
            <a:off x="2000232" y="3714752"/>
            <a:ext cx="5043494" cy="2480885"/>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63538" y="1857375"/>
          <a:ext cx="7866062" cy="4137025"/>
        </p:xfrm>
        <a:graphic>
          <a:graphicData uri="http://schemas.openxmlformats.org/presentationml/2006/ole">
            <p:oleObj spid="_x0000_s299010" name="Document" r:id="rId4" imgW="8177899" imgH="4331217"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355600" y="4002088"/>
          <a:ext cx="7815263" cy="3657600"/>
        </p:xfrm>
        <a:graphic>
          <a:graphicData uri="http://schemas.openxmlformats.org/presentationml/2006/ole">
            <p:oleObj spid="_x0000_s299011" name="Document" r:id="rId5" imgW="8020245" imgH="377304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428596" y="1643050"/>
          <a:ext cx="7866062" cy="4137025"/>
        </p:xfrm>
        <a:graphic>
          <a:graphicData uri="http://schemas.openxmlformats.org/presentationml/2006/ole">
            <p:oleObj spid="_x0000_s318466" name="Document" r:id="rId4" imgW="8139832" imgH="4343837"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571472" y="2928934"/>
          <a:ext cx="7851775" cy="3657600"/>
        </p:xfrm>
        <a:graphic>
          <a:graphicData uri="http://schemas.openxmlformats.org/presentationml/2006/ole">
            <p:oleObj spid="_x0000_s318467" name="Document" r:id="rId5" imgW="8001211" imgH="397497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57158" y="1928802"/>
          <a:ext cx="8388350" cy="4137025"/>
        </p:xfrm>
        <a:graphic>
          <a:graphicData uri="http://schemas.openxmlformats.org/presentationml/2006/ole">
            <p:oleObj spid="_x0000_s320514" name="Document" r:id="rId4" imgW="8793432" imgH="4315352"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916113"/>
          <a:ext cx="8156575" cy="4498975"/>
        </p:xfrm>
        <a:graphic>
          <a:graphicData uri="http://schemas.openxmlformats.org/presentationml/2006/ole">
            <p:oleObj spid="_x0000_s305154" name="Document" r:id="rId3" imgW="8478124" imgH="4704772"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考点二</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弦长问题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968716" name="Object 12"/>
          <p:cNvGraphicFramePr>
            <a:graphicFrameLocks noChangeAspect="1"/>
          </p:cNvGraphicFramePr>
          <p:nvPr/>
        </p:nvGraphicFramePr>
        <p:xfrm>
          <a:off x="571472" y="3714752"/>
          <a:ext cx="8969375" cy="4297363"/>
        </p:xfrm>
        <a:graphic>
          <a:graphicData uri="http://schemas.openxmlformats.org/presentationml/2006/ole">
            <p:oleObj spid="_x0000_s305155" name="Document" r:id="rId6" imgW="10125052" imgH="488505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0513" y="1566863"/>
          <a:ext cx="8404225" cy="2830512"/>
        </p:xfrm>
        <a:graphic>
          <a:graphicData uri="http://schemas.openxmlformats.org/presentationml/2006/ole">
            <p:oleObj spid="_x0000_s306178" name="Document" r:id="rId4" imgW="8605252" imgH="290983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44500" y="2862263"/>
          <a:ext cx="8075613" cy="4691062"/>
        </p:xfrm>
        <a:graphic>
          <a:graphicData uri="http://schemas.openxmlformats.org/presentationml/2006/ole">
            <p:oleObj spid="_x0000_s306179" name="Document" r:id="rId5" imgW="9552254" imgH="554779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0513" y="1292225"/>
          <a:ext cx="8243887" cy="2887663"/>
        </p:xfrm>
        <a:graphic>
          <a:graphicData uri="http://schemas.openxmlformats.org/presentationml/2006/ole">
            <p:oleObj spid="_x0000_s307202" name="Document" r:id="rId4" imgW="8307541" imgH="292245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379413" y="3570288"/>
          <a:ext cx="7586662" cy="4659312"/>
        </p:xfrm>
        <a:graphic>
          <a:graphicData uri="http://schemas.openxmlformats.org/presentationml/2006/ole">
            <p:oleObj spid="_x0000_s307203" name="Document" r:id="rId5" imgW="9241255" imgH="567471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357298"/>
          <a:ext cx="8142288" cy="5094288"/>
        </p:xfrm>
        <a:graphic>
          <a:graphicData uri="http://schemas.openxmlformats.org/presentationml/2006/ole">
            <p:oleObj spid="_x0000_s308226" name="Document" r:id="rId4" imgW="8212733" imgH="516270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2113" y="1916113"/>
          <a:ext cx="8128000" cy="4513262"/>
        </p:xfrm>
        <a:graphic>
          <a:graphicData uri="http://schemas.openxmlformats.org/presentationml/2006/ole">
            <p:oleObj spid="_x0000_s321538" name="Document" r:id="rId3" imgW="8459090" imgH="4712704"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与椭圆有关的综合问题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715008" y="1500174"/>
              <a:ext cx="1143007" cy="294470"/>
            </a:xfrm>
            <a:prstGeom prst="rect">
              <a:avLst/>
            </a:prstGeom>
            <a:noFill/>
            <a:ln w="9525" algn="ctr">
              <a:noFill/>
              <a:miter lim="800000"/>
              <a:headEnd/>
              <a:tailEnd/>
            </a:ln>
          </p:spPr>
        </p:pic>
      </p:grpSp>
    </p:spTree>
  </p:cSld>
  <p:clrMapOvr>
    <a:masterClrMapping/>
  </p:clrMapOvr>
  <p:transition spd="med" advClick="0">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0513" y="1566863"/>
          <a:ext cx="8388350" cy="2830512"/>
        </p:xfrm>
        <a:graphic>
          <a:graphicData uri="http://schemas.openxmlformats.org/presentationml/2006/ole">
            <p:oleObj spid="_x0000_s322562" name="Document" r:id="rId4" imgW="8586578" imgH="291452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373063" y="3146425"/>
          <a:ext cx="7815262" cy="4560888"/>
        </p:xfrm>
        <a:graphic>
          <a:graphicData uri="http://schemas.openxmlformats.org/presentationml/2006/ole">
            <p:oleObj spid="_x0000_s322563" name="Document" r:id="rId5" imgW="9523883" imgH="555716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0513" y="1292225"/>
          <a:ext cx="8229600" cy="2887663"/>
        </p:xfrm>
        <a:graphic>
          <a:graphicData uri="http://schemas.openxmlformats.org/presentationml/2006/ole">
            <p:oleObj spid="_x0000_s323586" name="Document" r:id="rId4" imgW="8288508" imgH="292714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a:t>
            </a:r>
            <a:r>
              <a:rPr lang="zh-CN" altLang="en-US" dirty="0" smtClean="0">
                <a:solidFill>
                  <a:srgbClr val="000000"/>
                </a:solidFill>
                <a:cs typeface="Times New Roman" pitchFamily="18" charset="0"/>
              </a:rPr>
              <a:t>入三</a:t>
            </a:r>
            <a:r>
              <a:rPr lang="en-US" altLang="zh-CN" dirty="0" smtClean="0">
                <a:solidFill>
                  <a:srgbClr val="000000"/>
                </a:solidFill>
                <a:cs typeface="Times New Roman" pitchFamily="18" charset="0"/>
              </a:rPr>
              <a:t>]</a:t>
            </a:r>
            <a:endParaRPr lang="en-US" altLang="zh-CN" dirty="0">
              <a:solidFill>
                <a:srgbClr val="000000"/>
              </a:solidFill>
              <a:cs typeface="Times New Roman" pitchFamily="18" charset="0"/>
            </a:endParaRPr>
          </a:p>
          <a:p>
            <a:pPr>
              <a:lnSpc>
                <a:spcPct val="122000"/>
              </a:lnSpc>
            </a:pPr>
            <a:r>
              <a:rPr lang="zh-CN" altLang="en-US" b="0" dirty="0">
                <a:solidFill>
                  <a:srgbClr val="000000"/>
                </a:solidFill>
                <a:cs typeface="Times New Roman" pitchFamily="18" charset="0"/>
              </a:rPr>
              <a:t>　　</a:t>
            </a:r>
            <a:endParaRPr lang="en-US" altLang="zh-CN" b="0" dirty="0" smtClean="0">
              <a:solidFill>
                <a:srgbClr val="000000"/>
              </a:solidFill>
              <a:cs typeface="Times New Roman" pitchFamily="18" charset="0"/>
            </a:endParaRPr>
          </a:p>
          <a:p>
            <a:pPr>
              <a:lnSpc>
                <a:spcPct val="122000"/>
              </a:lnSpc>
            </a:pPr>
            <a:endParaRPr lang="en-US" altLang="zh-CN" b="0" dirty="0" smtClean="0">
              <a:solidFill>
                <a:srgbClr val="000000"/>
              </a:solidFill>
              <a:cs typeface="Times New Roman" pitchFamily="18" charset="0"/>
            </a:endParaRPr>
          </a:p>
          <a:p>
            <a:pPr>
              <a:lnSpc>
                <a:spcPct val="122000"/>
              </a:lnSpc>
            </a:pPr>
            <a:endParaRPr lang="en-US" altLang="zh-CN" b="0" dirty="0" smtClean="0">
              <a:solidFill>
                <a:srgbClr val="000000"/>
              </a:solidFill>
              <a:cs typeface="Times New Roman" pitchFamily="18" charset="0"/>
            </a:endParaRPr>
          </a:p>
          <a:p>
            <a:pPr>
              <a:lnSpc>
                <a:spcPct val="122000"/>
              </a:lnSpc>
            </a:pPr>
            <a:endParaRPr lang="en-US" altLang="zh-CN" b="0" dirty="0" smtClean="0">
              <a:solidFill>
                <a:srgbClr val="000000"/>
              </a:solidFill>
              <a:cs typeface="Times New Roman" pitchFamily="18" charset="0"/>
            </a:endParaRPr>
          </a:p>
          <a:p>
            <a:pPr>
              <a:lnSpc>
                <a:spcPct val="122000"/>
              </a:lnSpc>
            </a:pPr>
            <a:endParaRPr lang="en-US" altLang="zh-CN" b="0" dirty="0" smtClean="0">
              <a:solidFill>
                <a:srgbClr val="000000"/>
              </a:solidFill>
              <a:cs typeface="Times New Roman" pitchFamily="18" charset="0"/>
            </a:endParaRPr>
          </a:p>
          <a:p>
            <a:pPr>
              <a:lnSpc>
                <a:spcPct val="122000"/>
              </a:lnSpc>
            </a:pPr>
            <a:r>
              <a:rPr lang="en-US" altLang="zh-CN" b="0" dirty="0" smtClean="0">
                <a:solidFill>
                  <a:srgbClr val="000000"/>
                </a:solidFill>
                <a:cs typeface="Times New Roman" pitchFamily="18" charset="0"/>
              </a:rPr>
              <a:t>    </a:t>
            </a:r>
            <a:r>
              <a:rPr lang="zh-CN" altLang="en-US" b="0" dirty="0" smtClean="0"/>
              <a:t>“天宫一号</a:t>
            </a:r>
            <a:r>
              <a:rPr lang="en-US" b="0" dirty="0" smtClean="0"/>
              <a:t>”</a:t>
            </a:r>
            <a:r>
              <a:rPr lang="zh-CN" altLang="en-US" b="0" dirty="0" smtClean="0"/>
              <a:t>运行要经过两次轨道控制，从入轨时的椭圆轨道进入近圆轨道．</a:t>
            </a:r>
          </a:p>
          <a:p>
            <a:pPr>
              <a:lnSpc>
                <a:spcPct val="122000"/>
              </a:lnSpc>
            </a:pPr>
            <a:r>
              <a:rPr lang="zh-CN" altLang="en-US" b="0" dirty="0" smtClean="0"/>
              <a:t>    在这里，我们必须要知道</a:t>
            </a:r>
            <a:r>
              <a:rPr lang="en-US" b="0" dirty="0" smtClean="0"/>
              <a:t>“</a:t>
            </a:r>
            <a:r>
              <a:rPr lang="zh-CN" altLang="en-US" b="0" dirty="0" smtClean="0"/>
              <a:t>天宫一号</a:t>
            </a:r>
            <a:r>
              <a:rPr lang="en-US" b="0" dirty="0" smtClean="0"/>
              <a:t>”</a:t>
            </a:r>
            <a:r>
              <a:rPr lang="zh-CN" altLang="en-US" b="0" dirty="0" smtClean="0"/>
              <a:t>运行的轨道</a:t>
            </a:r>
            <a:r>
              <a:rPr lang="en-US" b="0" dirty="0" smtClean="0"/>
              <a:t>(</a:t>
            </a:r>
            <a:r>
              <a:rPr lang="zh-CN" altLang="en-US" b="0" dirty="0" smtClean="0"/>
              <a:t>轨迹</a:t>
            </a:r>
            <a:r>
              <a:rPr lang="en-US" b="0" dirty="0" smtClean="0"/>
              <a:t>)</a:t>
            </a:r>
            <a:r>
              <a:rPr lang="zh-CN" altLang="en-US" b="0" dirty="0" smtClean="0"/>
              <a:t>，那么科学家们是如何进行计算的呢？接下来我们就来探究一下轨迹方程的求法</a:t>
            </a:r>
            <a:r>
              <a:rPr lang="en-US" b="0" dirty="0" smtClean="0"/>
              <a:t>. </a:t>
            </a:r>
            <a:endParaRPr lang="zh-CN" altLang="en-US" b="0" dirty="0" smtClean="0"/>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84994" name="Picture 2"/>
          <p:cNvPicPr>
            <a:picLocks noChangeAspect="1" noChangeArrowheads="1"/>
          </p:cNvPicPr>
          <p:nvPr/>
        </p:nvPicPr>
        <p:blipFill>
          <a:blip r:embed="rId3"/>
          <a:srcRect/>
          <a:stretch>
            <a:fillRect/>
          </a:stretch>
        </p:blipFill>
        <p:spPr bwMode="auto">
          <a:xfrm>
            <a:off x="3143240" y="1714488"/>
            <a:ext cx="4677227" cy="2143140"/>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14313" y="1638300"/>
          <a:ext cx="8062912" cy="4845050"/>
        </p:xfrm>
        <a:graphic>
          <a:graphicData uri="http://schemas.openxmlformats.org/presentationml/2006/ole">
            <p:oleObj spid="_x0000_s324610" name="Document" r:id="rId4" imgW="8724481" imgH="526294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01663" y="2168525"/>
          <a:ext cx="7173912" cy="2698750"/>
        </p:xfrm>
        <a:graphic>
          <a:graphicData uri="http://schemas.openxmlformats.org/presentationml/2006/ole">
            <p:oleObj spid="_x0000_s1016834" name="Document" r:id="rId4" imgW="8465554" imgH="3184952"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1282700"/>
          <a:ext cx="9488488" cy="5403850"/>
        </p:xfrm>
        <a:graphic>
          <a:graphicData uri="http://schemas.openxmlformats.org/presentationml/2006/ole">
            <p:oleObj spid="_x0000_s1021954" name="Document" r:id="rId4" imgW="9737919" imgH="557447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439738" y="4489450"/>
          <a:ext cx="7872412" cy="2362200"/>
        </p:xfrm>
        <a:graphic>
          <a:graphicData uri="http://schemas.openxmlformats.org/presentationml/2006/ole">
            <p:oleObj spid="_x0000_s309250" name="Document" r:id="rId4" imgW="7981460" imgH="2412241" progId="Word.Document.8">
              <p:embed/>
            </p:oleObj>
          </a:graphicData>
        </a:graphic>
      </p:graphicFrame>
      <p:graphicFrame>
        <p:nvGraphicFramePr>
          <p:cNvPr id="801817" name="Object 25"/>
          <p:cNvGraphicFramePr>
            <a:graphicFrameLocks noChangeAspect="1"/>
          </p:cNvGraphicFramePr>
          <p:nvPr>
            <p:ph/>
          </p:nvPr>
        </p:nvGraphicFramePr>
        <p:xfrm>
          <a:off x="592138" y="2074863"/>
          <a:ext cx="7870825" cy="2860675"/>
        </p:xfrm>
        <a:graphic>
          <a:graphicData uri="http://schemas.openxmlformats.org/presentationml/2006/ole">
            <p:oleObj spid="_x0000_s309251" name="Document" r:id="rId5" imgW="8668817" imgH="3151418"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0" y="1500174"/>
          <a:ext cx="8445501" cy="3730625"/>
        </p:xfrm>
        <a:graphic>
          <a:graphicData uri="http://schemas.openxmlformats.org/presentationml/2006/ole">
            <p:oleObj spid="_x0000_s310274" name="Document" r:id="rId3" imgW="9580984" imgH="423278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439738" y="3206750"/>
          <a:ext cx="7908925" cy="3954463"/>
        </p:xfrm>
        <a:graphic>
          <a:graphicData uri="http://schemas.openxmlformats.org/presentationml/2006/ole">
            <p:oleObj spid="_x0000_s310275" name="Document" r:id="rId5" imgW="8330525" imgH="418482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104775" y="1566863"/>
          <a:ext cx="8280400" cy="3657600"/>
        </p:xfrm>
        <a:graphic>
          <a:graphicData uri="http://schemas.openxmlformats.org/presentationml/2006/ole">
            <p:oleObj spid="_x0000_s311298" name="Document" r:id="rId3" imgW="9580984" imgH="423278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355600" y="3575050"/>
          <a:ext cx="7754938" cy="2873375"/>
        </p:xfrm>
        <a:graphic>
          <a:graphicData uri="http://schemas.openxmlformats.org/presentationml/2006/ole">
            <p:oleObj spid="_x0000_s311299" name="Document" r:id="rId5" imgW="8070162" imgH="300033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93713" y="1566863"/>
          <a:ext cx="7402512" cy="2946400"/>
        </p:xfrm>
        <a:graphic>
          <a:graphicData uri="http://schemas.openxmlformats.org/presentationml/2006/ole">
            <p:oleObj spid="_x0000_s312322" name="Document" r:id="rId3" imgW="7679798" imgH="3081467"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569913" y="3217863"/>
          <a:ext cx="7826375" cy="3384550"/>
        </p:xfrm>
        <a:graphic>
          <a:graphicData uri="http://schemas.openxmlformats.org/presentationml/2006/ole">
            <p:oleObj spid="_x0000_s312323" name="Document" r:id="rId5" imgW="8354586" imgH="363314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31813" y="1363663"/>
          <a:ext cx="7847012" cy="2903537"/>
        </p:xfrm>
        <a:graphic>
          <a:graphicData uri="http://schemas.openxmlformats.org/presentationml/2006/ole">
            <p:oleObj spid="_x0000_s313346" name="Document" r:id="rId3" imgW="8361409" imgH="3094087" progId="Word.Document.8">
              <p:embed/>
            </p:oleObj>
          </a:graphicData>
        </a:graphic>
      </p:graphicFrame>
      <p:graphicFrame>
        <p:nvGraphicFramePr>
          <p:cNvPr id="1244170" name="Object 10"/>
          <p:cNvGraphicFramePr>
            <a:graphicFrameLocks noChangeAspect="1"/>
          </p:cNvGraphicFramePr>
          <p:nvPr/>
        </p:nvGraphicFramePr>
        <p:xfrm>
          <a:off x="569913" y="2719388"/>
          <a:ext cx="7861300" cy="5343525"/>
        </p:xfrm>
        <a:graphic>
          <a:graphicData uri="http://schemas.openxmlformats.org/presentationml/2006/ole">
            <p:oleObj spid="_x0000_s313347" name="Document" r:id="rId4" imgW="8170357" imgH="5582770"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1472" y="2000240"/>
          <a:ext cx="7153275" cy="4654550"/>
        </p:xfrm>
        <a:graphic>
          <a:graphicData uri="http://schemas.openxmlformats.org/presentationml/2006/ole">
            <p:oleObj spid="_x0000_s966658" name="Document" r:id="rId4" imgW="8855560" imgH="5762696"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323850" y="2420938"/>
            <a:ext cx="8496300" cy="904863"/>
          </a:xfrm>
          <a:prstGeom prst="rect">
            <a:avLst/>
          </a:prstGeom>
          <a:noFill/>
          <a:ln w="9525">
            <a:noFill/>
            <a:miter lim="800000"/>
            <a:headEnd/>
            <a:tailEnd/>
          </a:ln>
          <a:effectLst/>
        </p:spPr>
        <p:txBody>
          <a:bodyPr>
            <a:spAutoFit/>
          </a:bodyPr>
          <a:lstStyle/>
          <a:p>
            <a:pPr algn="ctr">
              <a:lnSpc>
                <a:spcPct val="120000"/>
              </a:lnSpc>
              <a:defRPr/>
            </a:pPr>
            <a:r>
              <a:rPr lang="en-US" altLang="zh-CN" sz="4400" dirty="0" smtClean="0">
                <a:solidFill>
                  <a:srgbClr val="CC3300"/>
                </a:solidFill>
                <a:effectLst>
                  <a:outerShdw blurRad="38100" dist="38100" dir="2700000" algn="tl">
                    <a:srgbClr val="C0C0C0"/>
                  </a:outerShdw>
                </a:effectLst>
                <a:latin typeface="黑体" pitchFamily="2" charset="-122"/>
                <a:ea typeface="黑体" pitchFamily="2" charset="-122"/>
              </a:rPr>
              <a:t>2.3</a:t>
            </a:r>
            <a:r>
              <a:rPr lang="zh-CN" altLang="en-US" sz="4400" dirty="0" smtClean="0">
                <a:solidFill>
                  <a:srgbClr val="CC3300"/>
                </a:solidFill>
                <a:effectLst>
                  <a:outerShdw blurRad="38100" dist="38100" dir="2700000" algn="tl">
                    <a:srgbClr val="C0C0C0"/>
                  </a:outerShdw>
                </a:effectLst>
                <a:latin typeface="黑体" pitchFamily="2" charset="-122"/>
                <a:ea typeface="黑体" pitchFamily="2" charset="-122"/>
              </a:rPr>
              <a:t>　双曲线 </a:t>
            </a:r>
            <a:endParaRPr lang="en-US" altLang="zh-CN" sz="4400" dirty="0">
              <a:solidFill>
                <a:srgbClr val="CC3300"/>
              </a:solidFill>
              <a:effectLst>
                <a:outerShdw blurRad="38100" dist="38100" dir="2700000" algn="tl">
                  <a:srgbClr val="C0C0C0"/>
                </a:outerShdw>
              </a:effectLst>
              <a:latin typeface="黑体" pitchFamily="2" charset="-122"/>
              <a:ea typeface="黑体" pitchFamily="2" charset="-122"/>
            </a:endParaRPr>
          </a:p>
        </p:txBody>
      </p:sp>
      <p:pic>
        <p:nvPicPr>
          <p:cNvPr id="45059"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603250" y="2058988"/>
          <a:ext cx="8007350" cy="4616450"/>
        </p:xfrm>
        <a:graphic>
          <a:graphicData uri="http://schemas.openxmlformats.org/presentationml/2006/ole">
            <p:oleObj spid="_x0000_s3074" name="Document" r:id="rId4" imgW="9118436" imgH="5278806" progId="Word.Document.8">
              <p:embed/>
            </p:oleObj>
          </a:graphicData>
        </a:graphic>
      </p:graphicFrame>
      <p:graphicFrame>
        <p:nvGraphicFramePr>
          <p:cNvPr id="328754" name="Object 50"/>
          <p:cNvGraphicFramePr>
            <a:graphicFrameLocks noChangeAspect="1"/>
          </p:cNvGraphicFramePr>
          <p:nvPr/>
        </p:nvGraphicFramePr>
        <p:xfrm>
          <a:off x="2647950" y="3575050"/>
          <a:ext cx="2470150" cy="450850"/>
        </p:xfrm>
        <a:graphic>
          <a:graphicData uri="http://schemas.openxmlformats.org/presentationml/2006/ole">
            <p:oleObj spid="_x0000_s3075" name="Document" r:id="rId5" imgW="2538984" imgH="470549" progId="Word.Document.8">
              <p:embed/>
            </p:oleObj>
          </a:graphicData>
        </a:graphic>
      </p:graphicFrame>
      <p:graphicFrame>
        <p:nvGraphicFramePr>
          <p:cNvPr id="328763" name="Object 59"/>
          <p:cNvGraphicFramePr>
            <a:graphicFrameLocks noChangeAspect="1"/>
          </p:cNvGraphicFramePr>
          <p:nvPr/>
        </p:nvGraphicFramePr>
        <p:xfrm>
          <a:off x="3432175" y="4002088"/>
          <a:ext cx="1876425" cy="487362"/>
        </p:xfrm>
        <a:graphic>
          <a:graphicData uri="http://schemas.openxmlformats.org/presentationml/2006/ole">
            <p:oleObj spid="_x0000_s3081" name="Document" r:id="rId6" imgW="1980192" imgH="521390" progId="Word.Document.8">
              <p:embed/>
            </p:oleObj>
          </a:graphicData>
        </a:graphic>
      </p:graphicFrame>
      <p:graphicFrame>
        <p:nvGraphicFramePr>
          <p:cNvPr id="328764" name="Object 60"/>
          <p:cNvGraphicFramePr>
            <a:graphicFrameLocks noChangeAspect="1"/>
          </p:cNvGraphicFramePr>
          <p:nvPr/>
        </p:nvGraphicFramePr>
        <p:xfrm>
          <a:off x="2643174" y="5143512"/>
          <a:ext cx="1873250" cy="538162"/>
        </p:xfrm>
        <a:graphic>
          <a:graphicData uri="http://schemas.openxmlformats.org/presentationml/2006/ole">
            <p:oleObj spid="_x0000_s3082" name="Document" r:id="rId7" imgW="1959363" imgH="558169" progId="Word.Document.8">
              <p:embed/>
            </p:oleObj>
          </a:graphicData>
        </a:graphic>
      </p:graphicFrame>
      <p:pic>
        <p:nvPicPr>
          <p:cNvPr id="3085" name="图片 14"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8754"/>
                                        </p:tgtEl>
                                        <p:attrNameLst>
                                          <p:attrName>style.visibility</p:attrName>
                                        </p:attrNameLst>
                                      </p:cBhvr>
                                      <p:to>
                                        <p:strVal val="visible"/>
                                      </p:to>
                                    </p:set>
                                    <p:anim calcmode="lin" valueType="num">
                                      <p:cBhvr additive="base">
                                        <p:cTn id="22" dur="500" fill="hold"/>
                                        <p:tgtEl>
                                          <p:spTgt spid="328754"/>
                                        </p:tgtEl>
                                        <p:attrNameLst>
                                          <p:attrName>ppt_x</p:attrName>
                                        </p:attrNameLst>
                                      </p:cBhvr>
                                      <p:tavLst>
                                        <p:tav tm="0">
                                          <p:val>
                                            <p:strVal val="#ppt_x"/>
                                          </p:val>
                                        </p:tav>
                                        <p:tav tm="100000">
                                          <p:val>
                                            <p:strVal val="#ppt_x"/>
                                          </p:val>
                                        </p:tav>
                                      </p:tavLst>
                                    </p:anim>
                                    <p:anim calcmode="lin" valueType="num">
                                      <p:cBhvr additive="base">
                                        <p:cTn id="23"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28763"/>
                                        </p:tgtEl>
                                        <p:attrNameLst>
                                          <p:attrName>style.visibility</p:attrName>
                                        </p:attrNameLst>
                                      </p:cBhvr>
                                      <p:to>
                                        <p:strVal val="visible"/>
                                      </p:to>
                                    </p:set>
                                    <p:anim calcmode="lin" valueType="num">
                                      <p:cBhvr additive="base">
                                        <p:cTn id="28" dur="500" fill="hold"/>
                                        <p:tgtEl>
                                          <p:spTgt spid="328763"/>
                                        </p:tgtEl>
                                        <p:attrNameLst>
                                          <p:attrName>ppt_x</p:attrName>
                                        </p:attrNameLst>
                                      </p:cBhvr>
                                      <p:tavLst>
                                        <p:tav tm="0">
                                          <p:val>
                                            <p:strVal val="#ppt_x"/>
                                          </p:val>
                                        </p:tav>
                                        <p:tav tm="100000">
                                          <p:val>
                                            <p:strVal val="#ppt_x"/>
                                          </p:val>
                                        </p:tav>
                                      </p:tavLst>
                                    </p:anim>
                                    <p:anim calcmode="lin" valueType="num">
                                      <p:cBhvr additive="base">
                                        <p:cTn id="29" dur="500" fill="hold"/>
                                        <p:tgtEl>
                                          <p:spTgt spid="32876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28764"/>
                                        </p:tgtEl>
                                        <p:attrNameLst>
                                          <p:attrName>style.visibility</p:attrName>
                                        </p:attrNameLst>
                                      </p:cBhvr>
                                      <p:to>
                                        <p:strVal val="visible"/>
                                      </p:to>
                                    </p:set>
                                    <p:anim calcmode="lin" valueType="num">
                                      <p:cBhvr additive="base">
                                        <p:cTn id="34" dur="500" fill="hold"/>
                                        <p:tgtEl>
                                          <p:spTgt spid="328764"/>
                                        </p:tgtEl>
                                        <p:attrNameLst>
                                          <p:attrName>ppt_x</p:attrName>
                                        </p:attrNameLst>
                                      </p:cBhvr>
                                      <p:tavLst>
                                        <p:tav tm="0">
                                          <p:val>
                                            <p:strVal val="#ppt_x"/>
                                          </p:val>
                                        </p:tav>
                                        <p:tav tm="100000">
                                          <p:val>
                                            <p:strVal val="#ppt_x"/>
                                          </p:val>
                                        </p:tav>
                                      </p:tavLst>
                                    </p:anim>
                                    <p:anim calcmode="lin" valueType="num">
                                      <p:cBhvr additive="base">
                                        <p:cTn id="35" dur="500" fill="hold"/>
                                        <p:tgtEl>
                                          <p:spTgt spid="328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2.3.1</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双曲线及其标准方程</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pPr>
              <a:lnSpc>
                <a:spcPct val="122000"/>
              </a:lnSpc>
            </a:pPr>
            <a:r>
              <a:rPr lang="zh-CN" altLang="en-US" b="0" dirty="0"/>
              <a:t>　　</a:t>
            </a:r>
            <a:r>
              <a:rPr lang="zh-CN" altLang="en-US" b="0" dirty="0" smtClean="0"/>
              <a:t>能根据课程的内容想象日常生活中哪些是双曲线的实际例子，能用数学符号或自然语言描述双曲线的定义．能求简单的双曲线的标准方程．</a:t>
            </a:r>
            <a:r>
              <a:rPr lang="zh-CN" altLang="en-US" b="0" dirty="0"/>
              <a:t>　　</a:t>
            </a:r>
            <a:endParaRPr lang="en-US" altLang="zh-CN" b="0" dirty="0" smtClean="0"/>
          </a:p>
          <a:p>
            <a:pPr>
              <a:lnSpc>
                <a:spcPct val="122000"/>
              </a:lnSpc>
            </a:pPr>
            <a:r>
              <a:rPr lang="en-US" altLang="zh-CN" b="0" dirty="0" smtClean="0"/>
              <a:t>    2</a:t>
            </a:r>
            <a:r>
              <a:rPr lang="zh-CN" altLang="en-US" b="0" dirty="0"/>
              <a:t>．过程与方法</a:t>
            </a:r>
          </a:p>
          <a:p>
            <a:pPr>
              <a:lnSpc>
                <a:spcPct val="122000"/>
              </a:lnSpc>
            </a:pPr>
            <a:r>
              <a:rPr lang="zh-CN" altLang="en-US" b="0" dirty="0"/>
              <a:t>　　</a:t>
            </a:r>
            <a:r>
              <a:rPr lang="zh-CN" altLang="en-US" b="0" dirty="0" smtClean="0"/>
              <a:t>通过本节学习，理解双曲线的概念，掌握双曲线的定义、会用双曲线的定义解决实际问题；理解双曲线标准方程的推导过程及化简无理方程的常用的方法．</a:t>
            </a: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a:t>　　</a:t>
            </a:r>
            <a:r>
              <a:rPr lang="zh-CN" altLang="en-US" b="0" dirty="0" smtClean="0"/>
              <a:t>培养学生用对称的美学思维来体现数学的和谐美；通过对典型的双曲线实例问题的解决，培养学生的辩证思维方法，培养学生归纳、联想拓展的思维能力．</a:t>
            </a: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双曲线标准方程的推导．</a:t>
            </a:r>
            <a:endParaRPr lang="zh-CN" altLang="en-US" b="0" dirty="0">
              <a:solidFill>
                <a:srgbClr val="000000"/>
              </a:solidFill>
              <a:cs typeface="Times New Roman" pitchFamily="18" charset="0"/>
            </a:endParaRP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双曲线标准方程的推导及化简．</a:t>
            </a: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b="0" dirty="0" smtClean="0">
                <a:solidFill>
                  <a:srgbClr val="000000"/>
                </a:solidFill>
                <a:cs typeface="Times New Roman" pitchFamily="18" charset="0"/>
              </a:rPr>
              <a:t>双曲线定义的教学可以类比椭圆的定义的教学．先画曲线，通过画图加深对曲线上的点所满足的几何条件的认识，概括出定义．双曲线标准方程的教学也可以类比椭圆方程的教学，教学中着重对比椭圆与双曲线的相同点和不同点，特别是不同点．</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             </a:t>
            </a:r>
            <a:r>
              <a:rPr lang="zh-CN" altLang="en-US" dirty="0" smtClean="0">
                <a:solidFill>
                  <a:srgbClr val="000000"/>
                </a:solidFill>
                <a:cs typeface="Times New Roman" pitchFamily="18" charset="0"/>
              </a:rPr>
              <a:t>悲伤的双曲线</a:t>
            </a:r>
          </a:p>
          <a:p>
            <a:pPr>
              <a:lnSpc>
                <a:spcPct val="122000"/>
              </a:lnSpc>
            </a:pPr>
            <a:r>
              <a:rPr lang="zh-CN" altLang="en-US" b="0" dirty="0" smtClean="0">
                <a:solidFill>
                  <a:srgbClr val="000000"/>
                </a:solidFill>
                <a:cs typeface="Times New Roman" pitchFamily="18" charset="0"/>
              </a:rPr>
              <a:t>        如果我是双曲线，你就是那渐近线</a:t>
            </a:r>
          </a:p>
          <a:p>
            <a:pPr>
              <a:lnSpc>
                <a:spcPct val="122000"/>
              </a:lnSpc>
            </a:pPr>
            <a:r>
              <a:rPr lang="zh-CN" altLang="en-US" b="0" dirty="0" smtClean="0">
                <a:solidFill>
                  <a:srgbClr val="000000"/>
                </a:solidFill>
                <a:cs typeface="Times New Roman" pitchFamily="18" charset="0"/>
              </a:rPr>
              <a:t>        如果我是反比例函数，你就是那坐标轴</a:t>
            </a:r>
          </a:p>
          <a:p>
            <a:pPr>
              <a:lnSpc>
                <a:spcPct val="122000"/>
              </a:lnSpc>
            </a:pPr>
            <a:r>
              <a:rPr lang="zh-CN" altLang="en-US" b="0" dirty="0" smtClean="0">
                <a:solidFill>
                  <a:srgbClr val="000000"/>
                </a:solidFill>
                <a:cs typeface="Times New Roman" pitchFamily="18" charset="0"/>
              </a:rPr>
              <a:t>        虽然我们有缘，能够生在同一个平面</a:t>
            </a:r>
          </a:p>
          <a:p>
            <a:pPr>
              <a:lnSpc>
                <a:spcPct val="122000"/>
              </a:lnSpc>
            </a:pPr>
            <a:r>
              <a:rPr lang="zh-CN" altLang="en-US" b="0" dirty="0" smtClean="0">
                <a:solidFill>
                  <a:srgbClr val="000000"/>
                </a:solidFill>
                <a:cs typeface="Times New Roman" pitchFamily="18" charset="0"/>
              </a:rPr>
              <a:t>        然而我们又无缘，漫漫长路无交点</a:t>
            </a:r>
          </a:p>
          <a:p>
            <a:pPr>
              <a:lnSpc>
                <a:spcPct val="122000"/>
              </a:lnSpc>
            </a:pPr>
            <a:r>
              <a:rPr lang="zh-CN" altLang="en-US" b="0" dirty="0" smtClean="0">
                <a:solidFill>
                  <a:srgbClr val="000000"/>
                </a:solidFill>
                <a:cs typeface="Times New Roman" pitchFamily="18" charset="0"/>
              </a:rPr>
              <a:t>        为何看不见，等式成立要条件</a:t>
            </a:r>
          </a:p>
          <a:p>
            <a:pPr>
              <a:lnSpc>
                <a:spcPct val="122000"/>
              </a:lnSpc>
            </a:pPr>
            <a:r>
              <a:rPr lang="zh-CN" altLang="en-US" b="0" dirty="0" smtClean="0">
                <a:solidFill>
                  <a:srgbClr val="000000"/>
                </a:solidFill>
                <a:cs typeface="Times New Roman" pitchFamily="18" charset="0"/>
              </a:rPr>
              <a:t>        难道正如书上说的，无限接近不能达到</a:t>
            </a:r>
          </a:p>
          <a:p>
            <a:pPr>
              <a:lnSpc>
                <a:spcPct val="122000"/>
              </a:lnSpc>
            </a:pPr>
            <a:r>
              <a:rPr lang="zh-CN" altLang="en-US" b="0" dirty="0" smtClean="0">
                <a:solidFill>
                  <a:srgbClr val="000000"/>
                </a:solidFill>
                <a:cs typeface="Times New Roman" pitchFamily="18" charset="0"/>
              </a:rPr>
              <a:t>        为何看不见，明月也有阴晴圆缺</a:t>
            </a:r>
          </a:p>
          <a:p>
            <a:pPr>
              <a:lnSpc>
                <a:spcPct val="122000"/>
              </a:lnSpc>
            </a:pPr>
            <a:r>
              <a:rPr lang="zh-CN" altLang="en-US" b="0" dirty="0" smtClean="0">
                <a:solidFill>
                  <a:srgbClr val="000000"/>
                </a:solidFill>
                <a:cs typeface="Times New Roman" pitchFamily="18" charset="0"/>
              </a:rPr>
              <a:t>        此事古难全，但愿千里共婵娟</a:t>
            </a:r>
          </a:p>
          <a:p>
            <a:pPr algn="just">
              <a:lnSpc>
                <a:spcPct val="122000"/>
              </a:lnSpc>
            </a:pPr>
            <a:endParaRPr lang="zh-CN" altLang="en-US" b="0" dirty="0">
              <a:solidFill>
                <a:srgbClr val="000000"/>
              </a:solidFill>
              <a:cs typeface="Times New Roman" pitchFamily="18" charset="0"/>
            </a:endParaRPr>
          </a:p>
          <a:p>
            <a:pPr algn="just">
              <a:lnSpc>
                <a:spcPct val="1220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ctr">
              <a:lnSpc>
                <a:spcPct val="122000"/>
              </a:lnSpc>
            </a:pPr>
            <a:r>
              <a:rPr lang="zh-CN" altLang="en-US" dirty="0">
                <a:solidFill>
                  <a:srgbClr val="000000"/>
                </a:solidFill>
                <a:cs typeface="Times New Roman" pitchFamily="18" charset="0"/>
              </a:rPr>
              <a:t>　　</a:t>
            </a:r>
            <a:r>
              <a:rPr lang="zh-CN" altLang="en-US" dirty="0" smtClean="0">
                <a:solidFill>
                  <a:srgbClr val="000000"/>
                </a:solidFill>
                <a:cs typeface="Times New Roman" pitchFamily="18" charset="0"/>
              </a:rPr>
              <a:t>生活中的双曲线</a:t>
            </a:r>
          </a:p>
          <a:p>
            <a:pPr algn="just">
              <a:lnSpc>
                <a:spcPct val="122000"/>
              </a:lnSpc>
            </a:pPr>
            <a:endParaRPr lang="en-US" altLang="zh-CN" dirty="0">
              <a:solidFill>
                <a:srgbClr val="000000"/>
              </a:solidFill>
              <a:cs typeface="Times New Roman" pitchFamily="18" charset="0"/>
            </a:endParaRPr>
          </a:p>
          <a:p>
            <a:pPr algn="just">
              <a:lnSpc>
                <a:spcPct val="122000"/>
              </a:lnSpc>
            </a:pPr>
            <a:r>
              <a:rPr lang="zh-CN" altLang="en-US" b="0" dirty="0">
                <a:solidFill>
                  <a:srgbClr val="000000"/>
                </a:solidFill>
                <a:cs typeface="Times New Roman" pitchFamily="18" charset="0"/>
              </a:rPr>
              <a:t>　　</a:t>
            </a: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361474" name="Picture 2"/>
          <p:cNvPicPr>
            <a:picLocks noChangeAspect="1" noChangeArrowheads="1"/>
          </p:cNvPicPr>
          <p:nvPr/>
        </p:nvPicPr>
        <p:blipFill>
          <a:blip r:embed="rId3"/>
          <a:srcRect/>
          <a:stretch>
            <a:fillRect/>
          </a:stretch>
        </p:blipFill>
        <p:spPr bwMode="auto">
          <a:xfrm>
            <a:off x="714348" y="1928802"/>
            <a:ext cx="2846035" cy="2143140"/>
          </a:xfrm>
          <a:prstGeom prst="rect">
            <a:avLst/>
          </a:prstGeom>
          <a:noFill/>
          <a:ln w="9525">
            <a:noFill/>
            <a:miter lim="800000"/>
            <a:headEnd/>
            <a:tailEnd/>
          </a:ln>
          <a:effectLst/>
        </p:spPr>
      </p:pic>
      <p:pic>
        <p:nvPicPr>
          <p:cNvPr id="361475" name="Picture 3"/>
          <p:cNvPicPr>
            <a:picLocks noChangeAspect="1" noChangeArrowheads="1"/>
          </p:cNvPicPr>
          <p:nvPr/>
        </p:nvPicPr>
        <p:blipFill>
          <a:blip r:embed="rId4"/>
          <a:srcRect/>
          <a:stretch>
            <a:fillRect/>
          </a:stretch>
        </p:blipFill>
        <p:spPr bwMode="auto">
          <a:xfrm>
            <a:off x="500034" y="4286256"/>
            <a:ext cx="3246207" cy="2357454"/>
          </a:xfrm>
          <a:prstGeom prst="rect">
            <a:avLst/>
          </a:prstGeom>
          <a:noFill/>
          <a:ln w="9525">
            <a:noFill/>
            <a:miter lim="800000"/>
            <a:headEnd/>
            <a:tailEnd/>
          </a:ln>
          <a:effectLst/>
        </p:spPr>
      </p:pic>
      <p:pic>
        <p:nvPicPr>
          <p:cNvPr id="361476" name="Picture 4"/>
          <p:cNvPicPr>
            <a:picLocks noChangeAspect="1" noChangeArrowheads="1"/>
          </p:cNvPicPr>
          <p:nvPr/>
        </p:nvPicPr>
        <p:blipFill>
          <a:blip r:embed="rId5"/>
          <a:srcRect/>
          <a:stretch>
            <a:fillRect/>
          </a:stretch>
        </p:blipFill>
        <p:spPr bwMode="auto">
          <a:xfrm>
            <a:off x="4929190" y="2786058"/>
            <a:ext cx="3500462" cy="2522392"/>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预习教科书</a:t>
            </a:r>
            <a:r>
              <a:rPr lang="en-US" altLang="zh-CN" b="0" dirty="0" smtClean="0">
                <a:solidFill>
                  <a:srgbClr val="000000"/>
                </a:solidFill>
                <a:cs typeface="Times New Roman" pitchFamily="18" charset="0"/>
              </a:rPr>
              <a:t>52</a:t>
            </a:r>
            <a:r>
              <a:rPr lang="zh-CN" altLang="en-US" b="0" dirty="0" smtClean="0">
                <a:solidFill>
                  <a:srgbClr val="000000"/>
                </a:solidFill>
                <a:cs typeface="Times New Roman" pitchFamily="18" charset="0"/>
              </a:rPr>
              <a:t>页至</a:t>
            </a:r>
            <a:r>
              <a:rPr lang="en-US" altLang="zh-CN" b="0" dirty="0" smtClean="0">
                <a:solidFill>
                  <a:srgbClr val="000000"/>
                </a:solidFill>
                <a:cs typeface="Times New Roman" pitchFamily="18" charset="0"/>
              </a:rPr>
              <a:t>55</a:t>
            </a:r>
            <a:r>
              <a:rPr lang="zh-CN" altLang="en-US" b="0" dirty="0" smtClean="0">
                <a:solidFill>
                  <a:srgbClr val="000000"/>
                </a:solidFill>
                <a:cs typeface="Times New Roman" pitchFamily="18" charset="0"/>
              </a:rPr>
              <a:t>页，当变化的平面与圆锥轴所成的角在变化时，观察平面截圆锥的截口曲线</a:t>
            </a:r>
            <a:r>
              <a:rPr lang="en-US" altLang="zh-CN" b="0" dirty="0" smtClean="0">
                <a:solidFill>
                  <a:srgbClr val="000000"/>
                </a:solidFill>
                <a:cs typeface="Times New Roman" pitchFamily="18" charset="0"/>
              </a:rPr>
              <a:t>(</a:t>
            </a:r>
            <a:r>
              <a:rPr lang="zh-CN" altLang="en-US" b="0" dirty="0" smtClean="0">
                <a:solidFill>
                  <a:srgbClr val="000000"/>
                </a:solidFill>
                <a:cs typeface="Times New Roman" pitchFamily="18" charset="0"/>
              </a:rPr>
              <a:t>截面与圆锥侧面的交线</a:t>
            </a:r>
            <a:r>
              <a:rPr lang="en-US" altLang="zh-CN" b="0" dirty="0" smtClean="0">
                <a:solidFill>
                  <a:srgbClr val="000000"/>
                </a:solidFill>
                <a:cs typeface="Times New Roman" pitchFamily="18" charset="0"/>
              </a:rPr>
              <a:t>)</a:t>
            </a:r>
            <a:r>
              <a:rPr lang="zh-CN" altLang="en-US" b="0" dirty="0" smtClean="0">
                <a:solidFill>
                  <a:srgbClr val="000000"/>
                </a:solidFill>
                <a:cs typeface="Times New Roman" pitchFamily="18" charset="0"/>
              </a:rPr>
              <a:t>是什么图形？又是怎么样变化的？特别是</a:t>
            </a:r>
          </a:p>
          <a:p>
            <a:pPr algn="just">
              <a:lnSpc>
                <a:spcPct val="122000"/>
              </a:lnSpc>
            </a:pPr>
            <a:r>
              <a:rPr lang="zh-CN" altLang="en-US" b="0" dirty="0" smtClean="0">
                <a:solidFill>
                  <a:srgbClr val="000000"/>
                </a:solidFill>
                <a:cs typeface="Times New Roman" pitchFamily="18" charset="0"/>
              </a:rPr>
              <a:t>当截面与圆锥的轴线平行时，截口曲线是双曲线，待观察或操作了课件后，提出两个问题：第一、你能理解为什么此时的截口曲线是双曲线而不是两条抛物线吗？第二、你能举出现实生活中双曲线的例子吗？</a:t>
            </a:r>
          </a:p>
          <a:p>
            <a:pPr algn="just">
              <a:lnSpc>
                <a:spcPct val="122000"/>
              </a:lnSpc>
            </a:pP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solidFill>
                  <a:srgbClr val="003399"/>
                </a:solidFill>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a:t>
            </a:r>
            <a:r>
              <a:rPr lang="en-US" altLang="zh-CN" sz="2600" dirty="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a:t>
            </a:r>
            <a:r>
              <a:rPr lang="zh-CN" altLang="en-US" dirty="0" smtClean="0">
                <a:solidFill>
                  <a:srgbClr val="000000"/>
                </a:solidFill>
                <a:cs typeface="Times New Roman" pitchFamily="18" charset="0"/>
              </a:rPr>
              <a:t>入三</a:t>
            </a:r>
            <a:r>
              <a:rPr lang="en-US" altLang="zh-CN" dirty="0" smtClean="0">
                <a:solidFill>
                  <a:srgbClr val="000000"/>
                </a:solidFill>
                <a:cs typeface="Times New Roman" pitchFamily="18" charset="0"/>
              </a:rPr>
              <a:t>]</a:t>
            </a:r>
            <a:endParaRPr lang="en-US" altLang="zh-CN" dirty="0">
              <a:solidFill>
                <a:srgbClr val="000000"/>
              </a:solidFill>
              <a:cs typeface="Times New Roman" pitchFamily="18" charset="0"/>
            </a:endParaRPr>
          </a:p>
          <a:p>
            <a:r>
              <a:rPr lang="zh-CN" altLang="en-US" b="0" dirty="0">
                <a:solidFill>
                  <a:srgbClr val="000000"/>
                </a:solidFill>
                <a:cs typeface="Times New Roman" pitchFamily="18" charset="0"/>
              </a:rPr>
              <a:t>　　</a:t>
            </a:r>
            <a:r>
              <a:rPr lang="zh-CN" altLang="en-US" b="0" dirty="0" smtClean="0"/>
              <a:t>问题</a:t>
            </a:r>
            <a:r>
              <a:rPr lang="en-US" b="0" dirty="0" smtClean="0"/>
              <a:t>1.</a:t>
            </a:r>
            <a:r>
              <a:rPr lang="zh-CN" altLang="en-US" b="0" dirty="0" smtClean="0"/>
              <a:t>我们知道，与两定点的和为非零常数</a:t>
            </a:r>
            <a:r>
              <a:rPr lang="en-US" b="0" dirty="0" smtClean="0"/>
              <a:t>(</a:t>
            </a:r>
            <a:r>
              <a:rPr lang="zh-CN" altLang="en-US" b="0" dirty="0" smtClean="0"/>
              <a:t>大于两定点间的距离</a:t>
            </a:r>
            <a:r>
              <a:rPr lang="en-US" b="0" dirty="0" smtClean="0"/>
              <a:t>)</a:t>
            </a:r>
            <a:r>
              <a:rPr lang="zh-CN" altLang="en-US" b="0" dirty="0" smtClean="0"/>
              <a:t>的点的轨迹是椭圆，那么与两定点的差为非零常数的点的轨迹是什么？</a:t>
            </a:r>
          </a:p>
          <a:p>
            <a:r>
              <a:rPr lang="zh-CN" altLang="en-US" b="0" dirty="0" smtClean="0"/>
              <a:t>    实际操作：取一拉链，拉开它的一部分，在拉开的两边上各选择一个点，分别固定在点</a:t>
            </a:r>
            <a:r>
              <a:rPr lang="en-US" b="0" i="1" dirty="0" smtClean="0"/>
              <a:t>F</a:t>
            </a:r>
            <a:r>
              <a:rPr lang="en-US" b="0" baseline="-25000" dirty="0" smtClean="0"/>
              <a:t>1</a:t>
            </a:r>
            <a:r>
              <a:rPr lang="zh-CN" altLang="en-US" b="0" dirty="0" smtClean="0"/>
              <a:t>，</a:t>
            </a:r>
            <a:r>
              <a:rPr lang="en-US" b="0" i="1" dirty="0" smtClean="0"/>
              <a:t>F</a:t>
            </a:r>
            <a:r>
              <a:rPr lang="en-US" b="0" baseline="-25000" dirty="0" smtClean="0"/>
              <a:t>2</a:t>
            </a:r>
            <a:r>
              <a:rPr lang="zh-CN" altLang="en-US" b="0" dirty="0" smtClean="0"/>
              <a:t>上，把笔尖放在点</a:t>
            </a:r>
            <a:r>
              <a:rPr lang="en-US" b="0" i="1" dirty="0" smtClean="0"/>
              <a:t>M</a:t>
            </a:r>
            <a:r>
              <a:rPr lang="zh-CN" altLang="en-US" b="0" dirty="0" smtClean="0"/>
              <a:t>处随着拉链逐渐拉开或者闭拢，笔尖所经过的点就画出一条曲线．</a:t>
            </a:r>
          </a:p>
          <a:p>
            <a:r>
              <a:rPr lang="zh-CN" altLang="en-US" b="0" dirty="0" smtClean="0"/>
              <a:t>    改变拉链两个固定点的位置，让学生操作两次，所有画出的曲线都列在黑板上，让学生总结特点．</a:t>
            </a:r>
          </a:p>
          <a:p>
            <a:r>
              <a:rPr lang="zh-CN" altLang="en-US" b="0" dirty="0" smtClean="0"/>
              <a:t>    问题</a:t>
            </a:r>
            <a:r>
              <a:rPr lang="en-US" b="0" dirty="0" smtClean="0"/>
              <a:t>2.</a:t>
            </a:r>
            <a:r>
              <a:rPr lang="zh-CN" altLang="en-US" b="0" dirty="0" smtClean="0"/>
              <a:t>这样的曲线就叫双曲线，如何下定义？</a:t>
            </a:r>
          </a:p>
          <a:p>
            <a:r>
              <a:rPr lang="zh-CN" altLang="en-US" b="0" dirty="0" smtClean="0"/>
              <a:t>    师生共同完成：平面内与两个定点</a:t>
            </a:r>
            <a:r>
              <a:rPr lang="en-US" b="0" i="1" dirty="0" smtClean="0"/>
              <a:t>F</a:t>
            </a:r>
            <a:r>
              <a:rPr lang="en-US" b="0" baseline="-25000" dirty="0" smtClean="0"/>
              <a:t>1</a:t>
            </a:r>
            <a:r>
              <a:rPr lang="zh-CN" altLang="en-US" b="0" dirty="0" smtClean="0"/>
              <a:t>，</a:t>
            </a:r>
            <a:r>
              <a:rPr lang="en-US" b="0" i="1" dirty="0" smtClean="0"/>
              <a:t>F</a:t>
            </a:r>
            <a:r>
              <a:rPr lang="en-US" b="0" baseline="-25000" dirty="0" smtClean="0"/>
              <a:t>2</a:t>
            </a:r>
            <a:r>
              <a:rPr lang="zh-CN" altLang="en-US" b="0" dirty="0" smtClean="0"/>
              <a:t>的距离的差的绝对值等于常数</a:t>
            </a:r>
            <a:r>
              <a:rPr lang="en-US" b="0" dirty="0" smtClean="0"/>
              <a:t>(</a:t>
            </a:r>
            <a:r>
              <a:rPr lang="zh-CN" altLang="en-US" b="0" dirty="0" smtClean="0"/>
              <a:t>小于</a:t>
            </a:r>
            <a:r>
              <a:rPr lang="en-US" b="0" dirty="0" smtClean="0"/>
              <a:t>|</a:t>
            </a:r>
            <a:r>
              <a:rPr lang="en-US" b="0" i="1" dirty="0" smtClean="0"/>
              <a:t>F</a:t>
            </a:r>
            <a:r>
              <a:rPr lang="en-US" b="0" baseline="-25000" dirty="0" smtClean="0"/>
              <a:t>1</a:t>
            </a:r>
            <a:r>
              <a:rPr lang="en-US" b="0" i="1" dirty="0" smtClean="0"/>
              <a:t>F</a:t>
            </a:r>
            <a:r>
              <a:rPr lang="en-US" b="0" baseline="-25000" dirty="0" smtClean="0"/>
              <a:t>2</a:t>
            </a:r>
            <a:r>
              <a:rPr lang="en-US" b="0" dirty="0" smtClean="0"/>
              <a:t>|)</a:t>
            </a:r>
            <a:r>
              <a:rPr lang="zh-CN" altLang="en-US" b="0" dirty="0" smtClean="0"/>
              <a:t>的点的轨迹叫作双曲线．这两个定点叫作双曲线的焦点，两焦点间的距离叫作双曲线的焦距．</a:t>
            </a: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609600" y="2060575"/>
          <a:ext cx="8142288" cy="4616450"/>
        </p:xfrm>
        <a:graphic>
          <a:graphicData uri="http://schemas.openxmlformats.org/presentationml/2006/ole">
            <p:oleObj spid="_x0000_s327682" name="Document" r:id="rId4" imgW="9194570" imgH="5247075" progId="Word.Document.8">
              <p:embed/>
            </p:oleObj>
          </a:graphicData>
        </a:graphic>
      </p:graphicFrame>
      <p:graphicFrame>
        <p:nvGraphicFramePr>
          <p:cNvPr id="328754" name="Object 50"/>
          <p:cNvGraphicFramePr>
            <a:graphicFrameLocks noChangeAspect="1"/>
          </p:cNvGraphicFramePr>
          <p:nvPr/>
        </p:nvGraphicFramePr>
        <p:xfrm>
          <a:off x="785786" y="2857496"/>
          <a:ext cx="3889375" cy="638175"/>
        </p:xfrm>
        <a:graphic>
          <a:graphicData uri="http://schemas.openxmlformats.org/presentationml/2006/ole">
            <p:oleObj spid="_x0000_s327683" name="Document" r:id="rId5" imgW="3938715" imgH="657761" progId="Word.Document.8">
              <p:embed/>
            </p:oleObj>
          </a:graphicData>
        </a:graphic>
      </p:graphicFrame>
      <p:graphicFrame>
        <p:nvGraphicFramePr>
          <p:cNvPr id="328755" name="Object 51"/>
          <p:cNvGraphicFramePr>
            <a:graphicFrameLocks noChangeAspect="1"/>
          </p:cNvGraphicFramePr>
          <p:nvPr/>
        </p:nvGraphicFramePr>
        <p:xfrm>
          <a:off x="3929058" y="2857496"/>
          <a:ext cx="3832225" cy="638175"/>
        </p:xfrm>
        <a:graphic>
          <a:graphicData uri="http://schemas.openxmlformats.org/presentationml/2006/ole">
            <p:oleObj spid="_x0000_s327684" name="Document" r:id="rId6" imgW="3938715" imgH="657761" progId="Word.Document.8">
              <p:embed/>
            </p:oleObj>
          </a:graphicData>
        </a:graphic>
      </p:graphicFrame>
      <p:graphicFrame>
        <p:nvGraphicFramePr>
          <p:cNvPr id="328757" name="Object 53"/>
          <p:cNvGraphicFramePr>
            <a:graphicFrameLocks noChangeAspect="1"/>
          </p:cNvGraphicFramePr>
          <p:nvPr/>
        </p:nvGraphicFramePr>
        <p:xfrm>
          <a:off x="3286116" y="3286124"/>
          <a:ext cx="1016000" cy="479425"/>
        </p:xfrm>
        <a:graphic>
          <a:graphicData uri="http://schemas.openxmlformats.org/presentationml/2006/ole">
            <p:oleObj spid="_x0000_s327685" name="Document" r:id="rId7" imgW="1057473" imgH="496016" progId="Word.Document.8">
              <p:embed/>
            </p:oleObj>
          </a:graphicData>
        </a:graphic>
      </p:graphicFrame>
      <p:graphicFrame>
        <p:nvGraphicFramePr>
          <p:cNvPr id="328758" name="Object 54"/>
          <p:cNvGraphicFramePr>
            <a:graphicFrameLocks noChangeAspect="1"/>
          </p:cNvGraphicFramePr>
          <p:nvPr/>
        </p:nvGraphicFramePr>
        <p:xfrm>
          <a:off x="6286512" y="3286124"/>
          <a:ext cx="1012825" cy="477838"/>
        </p:xfrm>
        <a:graphic>
          <a:graphicData uri="http://schemas.openxmlformats.org/presentationml/2006/ole">
            <p:oleObj spid="_x0000_s327686" name="Document" r:id="rId8" imgW="1057473" imgH="496016" progId="Word.Document.8">
              <p:embed/>
            </p:oleObj>
          </a:graphicData>
        </a:graphic>
      </p:graphicFrame>
      <p:graphicFrame>
        <p:nvGraphicFramePr>
          <p:cNvPr id="328759" name="Object 55"/>
          <p:cNvGraphicFramePr>
            <a:graphicFrameLocks noChangeAspect="1"/>
          </p:cNvGraphicFramePr>
          <p:nvPr/>
        </p:nvGraphicFramePr>
        <p:xfrm>
          <a:off x="855663" y="4005263"/>
          <a:ext cx="6256337" cy="465137"/>
        </p:xfrm>
        <a:graphic>
          <a:graphicData uri="http://schemas.openxmlformats.org/presentationml/2006/ole">
            <p:oleObj spid="_x0000_s327687" name="Document" r:id="rId9" imgW="6558264" imgH="491823" progId="Word.Document.8">
              <p:embed/>
            </p:oleObj>
          </a:graphicData>
        </a:graphic>
      </p:graphicFrame>
      <p:pic>
        <p:nvPicPr>
          <p:cNvPr id="3085" name="图片 14" descr="全品文教.jpg"/>
          <p:cNvPicPr>
            <a:picLocks noChangeAspect="1"/>
          </p:cNvPicPr>
          <p:nvPr/>
        </p:nvPicPr>
        <p:blipFill>
          <a:blip r:embed="rId10"/>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8754"/>
                                        </p:tgtEl>
                                        <p:attrNameLst>
                                          <p:attrName>style.visibility</p:attrName>
                                        </p:attrNameLst>
                                      </p:cBhvr>
                                      <p:to>
                                        <p:strVal val="visible"/>
                                      </p:to>
                                    </p:set>
                                    <p:anim calcmode="lin" valueType="num">
                                      <p:cBhvr additive="base">
                                        <p:cTn id="22" dur="500" fill="hold"/>
                                        <p:tgtEl>
                                          <p:spTgt spid="328754"/>
                                        </p:tgtEl>
                                        <p:attrNameLst>
                                          <p:attrName>ppt_x</p:attrName>
                                        </p:attrNameLst>
                                      </p:cBhvr>
                                      <p:tavLst>
                                        <p:tav tm="0">
                                          <p:val>
                                            <p:strVal val="#ppt_x"/>
                                          </p:val>
                                        </p:tav>
                                        <p:tav tm="100000">
                                          <p:val>
                                            <p:strVal val="#ppt_x"/>
                                          </p:val>
                                        </p:tav>
                                      </p:tavLst>
                                    </p:anim>
                                    <p:anim calcmode="lin" valueType="num">
                                      <p:cBhvr additive="base">
                                        <p:cTn id="23"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28755"/>
                                        </p:tgtEl>
                                        <p:attrNameLst>
                                          <p:attrName>style.visibility</p:attrName>
                                        </p:attrNameLst>
                                      </p:cBhvr>
                                      <p:to>
                                        <p:strVal val="visible"/>
                                      </p:to>
                                    </p:set>
                                    <p:anim calcmode="lin" valueType="num">
                                      <p:cBhvr additive="base">
                                        <p:cTn id="28" dur="500" fill="hold"/>
                                        <p:tgtEl>
                                          <p:spTgt spid="328755"/>
                                        </p:tgtEl>
                                        <p:attrNameLst>
                                          <p:attrName>ppt_x</p:attrName>
                                        </p:attrNameLst>
                                      </p:cBhvr>
                                      <p:tavLst>
                                        <p:tav tm="0">
                                          <p:val>
                                            <p:strVal val="#ppt_x"/>
                                          </p:val>
                                        </p:tav>
                                        <p:tav tm="100000">
                                          <p:val>
                                            <p:strVal val="#ppt_x"/>
                                          </p:val>
                                        </p:tav>
                                      </p:tavLst>
                                    </p:anim>
                                    <p:anim calcmode="lin" valueType="num">
                                      <p:cBhvr additive="base">
                                        <p:cTn id="29" dur="500" fill="hold"/>
                                        <p:tgtEl>
                                          <p:spTgt spid="32875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28757"/>
                                        </p:tgtEl>
                                        <p:attrNameLst>
                                          <p:attrName>style.visibility</p:attrName>
                                        </p:attrNameLst>
                                      </p:cBhvr>
                                      <p:to>
                                        <p:strVal val="visible"/>
                                      </p:to>
                                    </p:set>
                                    <p:anim calcmode="lin" valueType="num">
                                      <p:cBhvr additive="base">
                                        <p:cTn id="34" dur="500" fill="hold"/>
                                        <p:tgtEl>
                                          <p:spTgt spid="328757"/>
                                        </p:tgtEl>
                                        <p:attrNameLst>
                                          <p:attrName>ppt_x</p:attrName>
                                        </p:attrNameLst>
                                      </p:cBhvr>
                                      <p:tavLst>
                                        <p:tav tm="0">
                                          <p:val>
                                            <p:strVal val="#ppt_x"/>
                                          </p:val>
                                        </p:tav>
                                        <p:tav tm="100000">
                                          <p:val>
                                            <p:strVal val="#ppt_x"/>
                                          </p:val>
                                        </p:tav>
                                      </p:tavLst>
                                    </p:anim>
                                    <p:anim calcmode="lin" valueType="num">
                                      <p:cBhvr additive="base">
                                        <p:cTn id="35" dur="500" fill="hold"/>
                                        <p:tgtEl>
                                          <p:spTgt spid="32875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28758"/>
                                        </p:tgtEl>
                                        <p:attrNameLst>
                                          <p:attrName>style.visibility</p:attrName>
                                        </p:attrNameLst>
                                      </p:cBhvr>
                                      <p:to>
                                        <p:strVal val="visible"/>
                                      </p:to>
                                    </p:set>
                                    <p:anim calcmode="lin" valueType="num">
                                      <p:cBhvr additive="base">
                                        <p:cTn id="40" dur="500" fill="hold"/>
                                        <p:tgtEl>
                                          <p:spTgt spid="328758"/>
                                        </p:tgtEl>
                                        <p:attrNameLst>
                                          <p:attrName>ppt_x</p:attrName>
                                        </p:attrNameLst>
                                      </p:cBhvr>
                                      <p:tavLst>
                                        <p:tav tm="0">
                                          <p:val>
                                            <p:strVal val="#ppt_x"/>
                                          </p:val>
                                        </p:tav>
                                        <p:tav tm="100000">
                                          <p:val>
                                            <p:strVal val="#ppt_x"/>
                                          </p:val>
                                        </p:tav>
                                      </p:tavLst>
                                    </p:anim>
                                    <p:anim calcmode="lin" valueType="num">
                                      <p:cBhvr additive="base">
                                        <p:cTn id="41" dur="500" fill="hold"/>
                                        <p:tgtEl>
                                          <p:spTgt spid="32875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28759"/>
                                        </p:tgtEl>
                                        <p:attrNameLst>
                                          <p:attrName>style.visibility</p:attrName>
                                        </p:attrNameLst>
                                      </p:cBhvr>
                                      <p:to>
                                        <p:strVal val="visible"/>
                                      </p:to>
                                    </p:set>
                                    <p:anim calcmode="lin" valueType="num">
                                      <p:cBhvr additive="base">
                                        <p:cTn id="46" dur="500" fill="hold"/>
                                        <p:tgtEl>
                                          <p:spTgt spid="328759"/>
                                        </p:tgtEl>
                                        <p:attrNameLst>
                                          <p:attrName>ppt_x</p:attrName>
                                        </p:attrNameLst>
                                      </p:cBhvr>
                                      <p:tavLst>
                                        <p:tav tm="0">
                                          <p:val>
                                            <p:strVal val="#ppt_x"/>
                                          </p:val>
                                        </p:tav>
                                        <p:tav tm="100000">
                                          <p:val>
                                            <p:strVal val="#ppt_x"/>
                                          </p:val>
                                        </p:tav>
                                      </p:tavLst>
                                    </p:anim>
                                    <p:anim calcmode="lin" valueType="num">
                                      <p:cBhvr additive="base">
                                        <p:cTn id="47" dur="500" fill="hold"/>
                                        <p:tgtEl>
                                          <p:spTgt spid="3287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10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4098" name="Object 26"/>
          <p:cNvGraphicFramePr>
            <a:graphicFrameLocks noChangeAspect="1"/>
          </p:cNvGraphicFramePr>
          <p:nvPr/>
        </p:nvGraphicFramePr>
        <p:xfrm>
          <a:off x="496888" y="1643063"/>
          <a:ext cx="8266112" cy="2360612"/>
        </p:xfrm>
        <a:graphic>
          <a:graphicData uri="http://schemas.openxmlformats.org/presentationml/2006/ole">
            <p:oleObj spid="_x0000_s4098" name="Document" r:id="rId4" imgW="8512240" imgH="2440727" progId="Word.Document.8">
              <p:embed/>
            </p:oleObj>
          </a:graphicData>
        </a:graphic>
      </p:graphicFrame>
      <p:graphicFrame>
        <p:nvGraphicFramePr>
          <p:cNvPr id="503836" name="Object 28"/>
          <p:cNvGraphicFramePr>
            <a:graphicFrameLocks noChangeAspect="1"/>
          </p:cNvGraphicFramePr>
          <p:nvPr/>
        </p:nvGraphicFramePr>
        <p:xfrm>
          <a:off x="468313" y="2925763"/>
          <a:ext cx="8275637" cy="2320925"/>
        </p:xfrm>
        <a:graphic>
          <a:graphicData uri="http://schemas.openxmlformats.org/presentationml/2006/ole">
            <p:oleObj spid="_x0000_s4099" name="Document" r:id="rId5" imgW="8550307" imgH="243279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10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4098" name="Object 26"/>
          <p:cNvGraphicFramePr>
            <a:graphicFrameLocks noChangeAspect="1"/>
          </p:cNvGraphicFramePr>
          <p:nvPr/>
        </p:nvGraphicFramePr>
        <p:xfrm>
          <a:off x="392113" y="1408113"/>
          <a:ext cx="8142287" cy="2278062"/>
        </p:xfrm>
        <a:graphic>
          <a:graphicData uri="http://schemas.openxmlformats.org/presentationml/2006/ole">
            <p:oleObj spid="_x0000_s328706" name="Document" r:id="rId4" imgW="8607407" imgH="2423058" progId="Word.Document.8">
              <p:embed/>
            </p:oleObj>
          </a:graphicData>
        </a:graphic>
      </p:graphicFrame>
      <p:graphicFrame>
        <p:nvGraphicFramePr>
          <p:cNvPr id="503836" name="Object 28"/>
          <p:cNvGraphicFramePr>
            <a:graphicFrameLocks noChangeAspect="1"/>
          </p:cNvGraphicFramePr>
          <p:nvPr/>
        </p:nvGraphicFramePr>
        <p:xfrm>
          <a:off x="500034" y="2357430"/>
          <a:ext cx="8142287" cy="2278062"/>
        </p:xfrm>
        <a:graphic>
          <a:graphicData uri="http://schemas.openxmlformats.org/presentationml/2006/ole">
            <p:oleObj spid="_x0000_s328707" name="Document" r:id="rId5" imgW="8588374" imgH="2426304" progId="Word.Document.8">
              <p:embed/>
            </p:oleObj>
          </a:graphicData>
        </a:graphic>
      </p:graphicFrame>
      <p:graphicFrame>
        <p:nvGraphicFramePr>
          <p:cNvPr id="328708" name="Object 26"/>
          <p:cNvGraphicFramePr>
            <a:graphicFrameLocks noChangeAspect="1"/>
          </p:cNvGraphicFramePr>
          <p:nvPr/>
        </p:nvGraphicFramePr>
        <p:xfrm>
          <a:off x="428596" y="4578350"/>
          <a:ext cx="8128000" cy="2279650"/>
        </p:xfrm>
        <a:graphic>
          <a:graphicData uri="http://schemas.openxmlformats.org/presentationml/2006/ole">
            <p:oleObj spid="_x0000_s328708" name="Document" r:id="rId6" imgW="8588374" imgH="2426304" progId="Word.Document.8">
              <p:embed/>
            </p:oleObj>
          </a:graphicData>
        </a:graphic>
      </p:graphicFrame>
      <p:graphicFrame>
        <p:nvGraphicFramePr>
          <p:cNvPr id="2" name="Object 28"/>
          <p:cNvGraphicFramePr>
            <a:graphicFrameLocks noChangeAspect="1"/>
          </p:cNvGraphicFramePr>
          <p:nvPr/>
        </p:nvGraphicFramePr>
        <p:xfrm>
          <a:off x="571472" y="5718969"/>
          <a:ext cx="8142287" cy="2278062"/>
        </p:xfrm>
        <a:graphic>
          <a:graphicData uri="http://schemas.openxmlformats.org/presentationml/2006/ole">
            <p:oleObj spid="_x0000_s328709" name="Document" r:id="rId7" imgW="8569340" imgH="242954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330754"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603250" y="1438275"/>
          <a:ext cx="7945438" cy="5849938"/>
        </p:xfrm>
        <a:graphic>
          <a:graphicData uri="http://schemas.openxmlformats.org/presentationml/2006/ole">
            <p:oleObj spid="_x0000_s330755" name="Document" r:id="rId4" imgW="8451549" imgH="5941902" progId="Word.Document.8">
              <p:embed/>
            </p:oleObj>
          </a:graphicData>
        </a:graphic>
      </p:graphicFrame>
      <p:graphicFrame>
        <p:nvGraphicFramePr>
          <p:cNvPr id="782445" name="Object 109"/>
          <p:cNvGraphicFramePr>
            <a:graphicFrameLocks noChangeAspect="1"/>
          </p:cNvGraphicFramePr>
          <p:nvPr/>
        </p:nvGraphicFramePr>
        <p:xfrm>
          <a:off x="3714744" y="4071942"/>
          <a:ext cx="2147887" cy="1436687"/>
        </p:xfrm>
        <a:graphic>
          <a:graphicData uri="http://schemas.openxmlformats.org/presentationml/2006/ole">
            <p:oleObj spid="_x0000_s330756" name="Document" r:id="rId5" imgW="2247793" imgH="1494159" progId="Word.Document.8">
              <p:embed/>
            </p:oleObj>
          </a:graphicData>
        </a:graphic>
      </p:graphicFrame>
      <p:graphicFrame>
        <p:nvGraphicFramePr>
          <p:cNvPr id="782446" name="Object 110"/>
          <p:cNvGraphicFramePr>
            <a:graphicFrameLocks noChangeAspect="1"/>
          </p:cNvGraphicFramePr>
          <p:nvPr/>
        </p:nvGraphicFramePr>
        <p:xfrm>
          <a:off x="6143636" y="4000504"/>
          <a:ext cx="2409825" cy="1147762"/>
        </p:xfrm>
        <a:graphic>
          <a:graphicData uri="http://schemas.openxmlformats.org/presentationml/2006/ole">
            <p:oleObj spid="_x0000_s330757" name="Document" r:id="rId6" imgW="2504518" imgH="1186844" progId="Word.Document.8">
              <p:embed/>
            </p:oleObj>
          </a:graphicData>
        </a:graphic>
      </p:graphicFrame>
      <p:graphicFrame>
        <p:nvGraphicFramePr>
          <p:cNvPr id="782447" name="Object 111"/>
          <p:cNvGraphicFramePr>
            <a:graphicFrameLocks noChangeAspect="1"/>
          </p:cNvGraphicFramePr>
          <p:nvPr/>
        </p:nvGraphicFramePr>
        <p:xfrm>
          <a:off x="3857620" y="5214950"/>
          <a:ext cx="3875088" cy="812800"/>
        </p:xfrm>
        <a:graphic>
          <a:graphicData uri="http://schemas.openxmlformats.org/presentationml/2006/ole">
            <p:oleObj spid="_x0000_s330758" name="Document" r:id="rId7" imgW="4021745" imgH="831726"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1"/>
          <p:cNvGraphicFramePr>
            <a:graphicFrameLocks noChangeAspect="1"/>
          </p:cNvGraphicFramePr>
          <p:nvPr/>
        </p:nvGraphicFramePr>
        <p:xfrm>
          <a:off x="6286512" y="5214950"/>
          <a:ext cx="3875088" cy="812800"/>
        </p:xfrm>
        <a:graphic>
          <a:graphicData uri="http://schemas.openxmlformats.org/presentationml/2006/ole">
            <p:oleObj spid="_x0000_s330759" name="Document" r:id="rId9" imgW="4011069" imgH="830647" progId="Word.Document.8">
              <p:embed/>
            </p:oleObj>
          </a:graphicData>
        </a:graphic>
      </p:graphicFrame>
      <p:graphicFrame>
        <p:nvGraphicFramePr>
          <p:cNvPr id="3" name="Object 111"/>
          <p:cNvGraphicFramePr>
            <a:graphicFrameLocks noChangeAspect="1"/>
          </p:cNvGraphicFramePr>
          <p:nvPr/>
        </p:nvGraphicFramePr>
        <p:xfrm>
          <a:off x="4143372" y="6286520"/>
          <a:ext cx="3875088" cy="812800"/>
        </p:xfrm>
        <a:graphic>
          <a:graphicData uri="http://schemas.openxmlformats.org/presentationml/2006/ole">
            <p:oleObj spid="_x0000_s330760" name="Document" r:id="rId10" imgW="4011069" imgH="83064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7170" name="Object 8"/>
          <p:cNvGraphicFramePr>
            <a:graphicFrameLocks noChangeAspect="1"/>
          </p:cNvGraphicFramePr>
          <p:nvPr>
            <p:ph/>
          </p:nvPr>
        </p:nvGraphicFramePr>
        <p:xfrm>
          <a:off x="550863" y="1552575"/>
          <a:ext cx="7402512" cy="3657600"/>
        </p:xfrm>
        <a:graphic>
          <a:graphicData uri="http://schemas.openxmlformats.org/presentationml/2006/ole">
            <p:oleObj spid="_x0000_s331778" name="Document" r:id="rId3" imgW="7572780" imgH="3760428" progId="Word.Document.8">
              <p:embed/>
            </p:oleObj>
          </a:graphicData>
        </a:graphic>
      </p:graphicFrame>
      <p:graphicFrame>
        <p:nvGraphicFramePr>
          <p:cNvPr id="944141" name="Object 13"/>
          <p:cNvGraphicFramePr>
            <a:graphicFrameLocks noChangeAspect="1"/>
          </p:cNvGraphicFramePr>
          <p:nvPr/>
        </p:nvGraphicFramePr>
        <p:xfrm>
          <a:off x="609600" y="2859088"/>
          <a:ext cx="7851775" cy="3614737"/>
        </p:xfrm>
        <a:graphic>
          <a:graphicData uri="http://schemas.openxmlformats.org/presentationml/2006/ole">
            <p:oleObj spid="_x0000_s331779" name="Document" r:id="rId4" imgW="8045383" imgH="3717520" progId="Word.Document.8">
              <p:embed/>
            </p:oleObj>
          </a:graphicData>
        </a:graphic>
      </p:graphicFrame>
      <p:pic>
        <p:nvPicPr>
          <p:cNvPr id="7173"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42910" y="2035175"/>
          <a:ext cx="7142163" cy="4822825"/>
        </p:xfrm>
        <a:graphic>
          <a:graphicData uri="http://schemas.openxmlformats.org/presentationml/2006/ole">
            <p:oleObj spid="_x0000_s986114" name="Document" r:id="rId4" imgW="8748542" imgH="5906926"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1472" y="1285860"/>
          <a:ext cx="7788275" cy="5810250"/>
        </p:xfrm>
        <a:graphic>
          <a:graphicData uri="http://schemas.openxmlformats.org/presentationml/2006/ole">
            <p:oleObj spid="_x0000_s987138" name="Document" r:id="rId4" imgW="9662145" imgH="723780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623888" y="2771775"/>
          <a:ext cx="7227887" cy="3671888"/>
        </p:xfrm>
        <a:graphic>
          <a:graphicData uri="http://schemas.openxmlformats.org/presentationml/2006/ole">
            <p:oleObj spid="_x0000_s362498" name="Document" r:id="rId4" imgW="8311492" imgH="424071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双曲线定义的应用</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7000892" y="2285992"/>
              <a:ext cx="1187230" cy="180000"/>
            </a:xfrm>
            <a:prstGeom prst="rect">
              <a:avLst/>
            </a:prstGeom>
            <a:noFill/>
            <a:ln w="9525">
              <a:noFill/>
              <a:miter lim="800000"/>
              <a:headEnd/>
              <a:tailEnd/>
            </a:ln>
            <a:effectLst/>
          </p:spPr>
        </p:pic>
      </p:grpSp>
      <p:graphicFrame>
        <p:nvGraphicFramePr>
          <p:cNvPr id="944141" name="Object 13"/>
          <p:cNvGraphicFramePr>
            <a:graphicFrameLocks noChangeAspect="1"/>
          </p:cNvGraphicFramePr>
          <p:nvPr/>
        </p:nvGraphicFramePr>
        <p:xfrm>
          <a:off x="642910" y="4868862"/>
          <a:ext cx="7837487" cy="1989138"/>
        </p:xfrm>
        <a:graphic>
          <a:graphicData uri="http://schemas.openxmlformats.org/presentationml/2006/ole">
            <p:oleObj spid="_x0000_s362499" name="Document" r:id="rId7" imgW="8216325" imgH="207402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44141"/>
                                        </p:tgtEl>
                                        <p:attrNameLst>
                                          <p:attrName>style.visibility</p:attrName>
                                        </p:attrNameLst>
                                      </p:cBhvr>
                                      <p:to>
                                        <p:strVal val="visible"/>
                                      </p:to>
                                    </p:set>
                                    <p:anim calcmode="lin" valueType="num">
                                      <p:cBhvr additive="base">
                                        <p:cTn id="27" dur="500" fill="hold"/>
                                        <p:tgtEl>
                                          <p:spTgt spid="944141"/>
                                        </p:tgtEl>
                                        <p:attrNameLst>
                                          <p:attrName>ppt_x</p:attrName>
                                        </p:attrNameLst>
                                      </p:cBhvr>
                                      <p:tavLst>
                                        <p:tav tm="0">
                                          <p:val>
                                            <p:strVal val="#ppt_x"/>
                                          </p:val>
                                        </p:tav>
                                        <p:tav tm="100000">
                                          <p:val>
                                            <p:strVal val="#ppt_x"/>
                                          </p:val>
                                        </p:tav>
                                      </p:tavLst>
                                    </p:anim>
                                    <p:anim calcmode="lin" valueType="num">
                                      <p:cBhvr additive="base">
                                        <p:cTn id="2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2290" name="Object 15"/>
          <p:cNvGraphicFramePr>
            <a:graphicFrameLocks noChangeAspect="1"/>
          </p:cNvGraphicFramePr>
          <p:nvPr>
            <p:ph/>
          </p:nvPr>
        </p:nvGraphicFramePr>
        <p:xfrm>
          <a:off x="571472" y="1785926"/>
          <a:ext cx="8320088" cy="3830637"/>
        </p:xfrm>
        <a:graphic>
          <a:graphicData uri="http://schemas.openxmlformats.org/presentationml/2006/ole">
            <p:oleObj spid="_x0000_s363522" name="Document" r:id="rId3" imgW="8854841" imgH="4077373" progId="Word.Document.8">
              <p:embed/>
            </p:oleObj>
          </a:graphicData>
        </a:graphic>
      </p:graphicFrame>
      <p:pic>
        <p:nvPicPr>
          <p:cNvPr id="122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71472" y="3429000"/>
          <a:ext cx="7780338" cy="2597150"/>
        </p:xfrm>
        <a:graphic>
          <a:graphicData uri="http://schemas.openxmlformats.org/presentationml/2006/ole">
            <p:oleObj spid="_x0000_s363523" name="Document" r:id="rId5" imgW="8216325" imgH="276921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2290" name="Object 15"/>
          <p:cNvGraphicFramePr>
            <a:graphicFrameLocks noChangeAspect="1"/>
          </p:cNvGraphicFramePr>
          <p:nvPr>
            <p:ph/>
          </p:nvPr>
        </p:nvGraphicFramePr>
        <p:xfrm>
          <a:off x="561975" y="1485900"/>
          <a:ext cx="8110538" cy="3840163"/>
        </p:xfrm>
        <a:graphic>
          <a:graphicData uri="http://schemas.openxmlformats.org/presentationml/2006/ole">
            <p:oleObj spid="_x0000_s336898" name="Document" r:id="rId3" imgW="8463400" imgH="4007061" progId="Word.Document.8">
              <p:embed/>
            </p:oleObj>
          </a:graphicData>
        </a:graphic>
      </p:graphicFrame>
      <p:pic>
        <p:nvPicPr>
          <p:cNvPr id="122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638175" y="3076575"/>
          <a:ext cx="7924800" cy="3671888"/>
        </p:xfrm>
        <a:graphic>
          <a:graphicData uri="http://schemas.openxmlformats.org/presentationml/2006/ole">
            <p:oleObj spid="_x0000_s336899" name="Document" r:id="rId5" imgW="8448317" imgH="395622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434975" y="1930400"/>
          <a:ext cx="8288338" cy="4456113"/>
        </p:xfrm>
        <a:graphic>
          <a:graphicData uri="http://schemas.openxmlformats.org/presentationml/2006/ole">
            <p:oleObj spid="_x0000_s338946" name="Document" r:id="rId3" imgW="8620695" imgH="4649243"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求双曲线的标准方程</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5"/>
          <a:srcRect/>
          <a:stretch>
            <a:fillRect/>
          </a:stretch>
        </p:blipFill>
        <p:spPr bwMode="auto">
          <a:xfrm>
            <a:off x="5500694" y="1500174"/>
            <a:ext cx="1187230" cy="180000"/>
          </a:xfrm>
          <a:prstGeom prst="rect">
            <a:avLst/>
          </a:prstGeom>
          <a:noFill/>
          <a:ln w="9525">
            <a:noFill/>
            <a:miter lim="800000"/>
            <a:headEnd/>
            <a:tailEnd/>
          </a:ln>
          <a:effectLst/>
        </p:spPr>
      </p:pic>
      <p:graphicFrame>
        <p:nvGraphicFramePr>
          <p:cNvPr id="968716" name="Object 12"/>
          <p:cNvGraphicFramePr>
            <a:graphicFrameLocks noChangeAspect="1"/>
          </p:cNvGraphicFramePr>
          <p:nvPr/>
        </p:nvGraphicFramePr>
        <p:xfrm>
          <a:off x="493713" y="3497263"/>
          <a:ext cx="7764462" cy="4413250"/>
        </p:xfrm>
        <a:graphic>
          <a:graphicData uri="http://schemas.openxmlformats.org/presentationml/2006/ole">
            <p:oleObj spid="_x0000_s338951" name="Document" r:id="rId6" imgW="8484947" imgH="484179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1571612"/>
          <a:ext cx="8243887" cy="2816225"/>
        </p:xfrm>
        <a:graphic>
          <a:graphicData uri="http://schemas.openxmlformats.org/presentationml/2006/ole">
            <p:oleObj spid="_x0000_s339970" name="Document" r:id="rId4" imgW="8440775" imgH="2905507"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14338" y="3716338"/>
          <a:ext cx="7591425" cy="2886075"/>
        </p:xfrm>
        <a:graphic>
          <a:graphicData uri="http://schemas.openxmlformats.org/presentationml/2006/ole">
            <p:oleObj spid="_x0000_s339971" name="Document" r:id="rId5" imgW="8498234" imgH="323110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5122"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3863"/>
          <a:ext cx="8027988" cy="2878137"/>
        </p:xfrm>
        <a:graphic>
          <a:graphicData uri="http://schemas.openxmlformats.org/presentationml/2006/ole">
            <p:oleObj spid="_x0000_s5123" name="Document" r:id="rId4" imgW="8478124" imgH="3052981" progId="Word.Document.8">
              <p:embed/>
            </p:oleObj>
          </a:graphicData>
        </a:graphic>
      </p:graphicFrame>
      <p:graphicFrame>
        <p:nvGraphicFramePr>
          <p:cNvPr id="940056" name="Object 24"/>
          <p:cNvGraphicFramePr>
            <a:graphicFrameLocks noChangeAspect="1"/>
          </p:cNvGraphicFramePr>
          <p:nvPr/>
        </p:nvGraphicFramePr>
        <p:xfrm>
          <a:off x="469900" y="2716213"/>
          <a:ext cx="7867650" cy="2782887"/>
        </p:xfrm>
        <a:graphic>
          <a:graphicData uri="http://schemas.openxmlformats.org/presentationml/2006/ole">
            <p:oleObj spid="_x0000_s5124" name="Document" r:id="rId5" imgW="8563594" imgH="3038559"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8434" name="Object 8"/>
          <p:cNvGraphicFramePr>
            <a:graphicFrameLocks noChangeAspect="1"/>
          </p:cNvGraphicFramePr>
          <p:nvPr>
            <p:ph/>
          </p:nvPr>
        </p:nvGraphicFramePr>
        <p:xfrm>
          <a:off x="465138" y="1495425"/>
          <a:ext cx="7793037" cy="3759200"/>
        </p:xfrm>
        <a:graphic>
          <a:graphicData uri="http://schemas.openxmlformats.org/presentationml/2006/ole">
            <p:oleObj spid="_x0000_s364546" name="Document" r:id="rId4" imgW="8242900" imgH="399263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571472" y="2071678"/>
          <a:ext cx="8288338" cy="4456113"/>
        </p:xfrm>
        <a:graphic>
          <a:graphicData uri="http://schemas.openxmlformats.org/presentationml/2006/ole">
            <p:oleObj spid="_x0000_s365570" name="Document" r:id="rId3" imgW="8601661" imgH="4657176"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双曲线定义及标准方程的应用</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5"/>
          <a:srcRect/>
          <a:stretch>
            <a:fillRect/>
          </a:stretch>
        </p:blipFill>
        <p:spPr bwMode="auto">
          <a:xfrm>
            <a:off x="6500826" y="1571612"/>
            <a:ext cx="1187230" cy="180000"/>
          </a:xfrm>
          <a:prstGeom prst="rect">
            <a:avLst/>
          </a:prstGeom>
          <a:noFill/>
          <a:ln w="9525">
            <a:noFill/>
            <a:miter lim="800000"/>
            <a:headEnd/>
            <a:tailEnd/>
          </a:ln>
          <a:effectLst/>
        </p:spPr>
      </p:pic>
      <p:graphicFrame>
        <p:nvGraphicFramePr>
          <p:cNvPr id="968716" name="Object 12"/>
          <p:cNvGraphicFramePr>
            <a:graphicFrameLocks noChangeAspect="1"/>
          </p:cNvGraphicFramePr>
          <p:nvPr/>
        </p:nvGraphicFramePr>
        <p:xfrm>
          <a:off x="642910" y="2643182"/>
          <a:ext cx="7750175" cy="4427537"/>
        </p:xfrm>
        <a:graphic>
          <a:graphicData uri="http://schemas.openxmlformats.org/presentationml/2006/ole">
            <p:oleObj spid="_x0000_s365571" name="Document" r:id="rId6" imgW="8465914" imgH="484972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34975" y="1566863"/>
          <a:ext cx="8229600" cy="2830512"/>
        </p:xfrm>
        <a:graphic>
          <a:graphicData uri="http://schemas.openxmlformats.org/presentationml/2006/ole">
            <p:oleObj spid="_x0000_s366594" name="Document" r:id="rId4" imgW="8421742" imgH="290983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517525" y="3074988"/>
          <a:ext cx="7478713" cy="2922587"/>
        </p:xfrm>
        <a:graphic>
          <a:graphicData uri="http://schemas.openxmlformats.org/presentationml/2006/ole">
            <p:oleObj spid="_x0000_s366595" name="Document" r:id="rId5" imgW="8479201" imgH="331367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28650" y="2168525"/>
          <a:ext cx="7148513" cy="2698750"/>
        </p:xfrm>
        <a:graphic>
          <a:graphicData uri="http://schemas.openxmlformats.org/presentationml/2006/ole">
            <p:oleObj spid="_x0000_s1022978" name="Document" r:id="rId4" imgW="8446521" imgH="3189639"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857750"/>
          <a:ext cx="7577138" cy="1328738"/>
        </p:xfrm>
        <a:graphic>
          <a:graphicData uri="http://schemas.openxmlformats.org/presentationml/2006/ole">
            <p:oleObj spid="_x0000_s1022979" name="Document" r:id="rId6" imgW="7877674" imgH="139145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4141"/>
                                        </p:tgtEl>
                                        <p:attrNameLst>
                                          <p:attrName>style.visibility</p:attrName>
                                        </p:attrNameLst>
                                      </p:cBhvr>
                                      <p:to>
                                        <p:strVal val="visible"/>
                                      </p:to>
                                    </p:set>
                                    <p:anim calcmode="lin" valueType="num">
                                      <p:cBhvr additive="base">
                                        <p:cTn id="20" dur="500" fill="hold"/>
                                        <p:tgtEl>
                                          <p:spTgt spid="944141"/>
                                        </p:tgtEl>
                                        <p:attrNameLst>
                                          <p:attrName>ppt_x</p:attrName>
                                        </p:attrNameLst>
                                      </p:cBhvr>
                                      <p:tavLst>
                                        <p:tav tm="0">
                                          <p:val>
                                            <p:strVal val="#ppt_x"/>
                                          </p:val>
                                        </p:tav>
                                        <p:tav tm="100000">
                                          <p:val>
                                            <p:strVal val="#ppt_x"/>
                                          </p:val>
                                        </p:tav>
                                      </p:tavLst>
                                    </p:anim>
                                    <p:anim calcmode="lin" valueType="num">
                                      <p:cBhvr additive="base">
                                        <p:cTn id="21"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28596" y="1725613"/>
          <a:ext cx="8220075" cy="5132387"/>
        </p:xfrm>
        <a:graphic>
          <a:graphicData uri="http://schemas.openxmlformats.org/presentationml/2006/ole">
            <p:oleObj spid="_x0000_s1024002" name="Document" r:id="rId3" imgW="9328881" imgH="5823994"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394200"/>
          <a:ext cx="7577138" cy="2470150"/>
        </p:xfrm>
        <a:graphic>
          <a:graphicData uri="http://schemas.openxmlformats.org/presentationml/2006/ole">
            <p:oleObj spid="_x0000_s1024003" name="Document" r:id="rId5" imgW="7877674" imgH="258387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642910" y="3571876"/>
          <a:ext cx="7315200" cy="1450975"/>
        </p:xfrm>
        <a:graphic>
          <a:graphicData uri="http://schemas.openxmlformats.org/presentationml/2006/ole">
            <p:oleObj spid="_x0000_s344066" name="Document" r:id="rId4" imgW="7663638" imgH="1538209" progId="Word.Document.8">
              <p:embed/>
            </p:oleObj>
          </a:graphicData>
        </a:graphic>
      </p:graphicFrame>
      <p:graphicFrame>
        <p:nvGraphicFramePr>
          <p:cNvPr id="801817" name="Object 25"/>
          <p:cNvGraphicFramePr>
            <a:graphicFrameLocks noChangeAspect="1"/>
          </p:cNvGraphicFramePr>
          <p:nvPr>
            <p:ph/>
          </p:nvPr>
        </p:nvGraphicFramePr>
        <p:xfrm>
          <a:off x="641350" y="2206625"/>
          <a:ext cx="7802563" cy="2627313"/>
        </p:xfrm>
        <a:graphic>
          <a:graphicData uri="http://schemas.openxmlformats.org/presentationml/2006/ole">
            <p:oleObj spid="_x0000_s344067" name="Document" r:id="rId5" imgW="8222071" imgH="2768128"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495300" y="1481138"/>
          <a:ext cx="8021638" cy="3903662"/>
        </p:xfrm>
        <a:graphic>
          <a:graphicData uri="http://schemas.openxmlformats.org/presentationml/2006/ole">
            <p:oleObj spid="_x0000_s345090" name="Document" r:id="rId3" imgW="8374697" imgH="4075209" progId="Word.Document.8">
              <p:embed/>
            </p:oleObj>
          </a:graphicData>
        </a:graphic>
      </p:graphicFrame>
      <p:graphicFrame>
        <p:nvGraphicFramePr>
          <p:cNvPr id="1219597" name="Object 13"/>
          <p:cNvGraphicFramePr>
            <a:graphicFrameLocks noChangeAspect="1"/>
          </p:cNvGraphicFramePr>
          <p:nvPr/>
        </p:nvGraphicFramePr>
        <p:xfrm>
          <a:off x="569913" y="4714875"/>
          <a:ext cx="7956550" cy="1436688"/>
        </p:xfrm>
        <a:graphic>
          <a:graphicData uri="http://schemas.openxmlformats.org/presentationml/2006/ole">
            <p:oleObj spid="_x0000_s345091" name="Document" r:id="rId4" imgW="8496439" imgH="1547224" progId="Word.Document.8">
              <p:embed/>
            </p:oleObj>
          </a:graphicData>
        </a:graphic>
      </p:graphicFrame>
      <p:pic>
        <p:nvPicPr>
          <p:cNvPr id="20485"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9597"/>
                                        </p:tgtEl>
                                        <p:attrNameLst>
                                          <p:attrName>style.visibility</p:attrName>
                                        </p:attrNameLst>
                                      </p:cBhvr>
                                      <p:to>
                                        <p:strVal val="visible"/>
                                      </p:to>
                                    </p:set>
                                    <p:anim calcmode="lin" valueType="num">
                                      <p:cBhvr additive="base">
                                        <p:cTn id="7" dur="500" fill="hold"/>
                                        <p:tgtEl>
                                          <p:spTgt spid="1219597"/>
                                        </p:tgtEl>
                                        <p:attrNameLst>
                                          <p:attrName>ppt_x</p:attrName>
                                        </p:attrNameLst>
                                      </p:cBhvr>
                                      <p:tavLst>
                                        <p:tav tm="0">
                                          <p:val>
                                            <p:strVal val="#ppt_x"/>
                                          </p:val>
                                        </p:tav>
                                        <p:tav tm="100000">
                                          <p:val>
                                            <p:strVal val="#ppt_x"/>
                                          </p:val>
                                        </p:tav>
                                      </p:tavLst>
                                    </p:anim>
                                    <p:anim calcmode="lin" valueType="num">
                                      <p:cBhvr additive="base">
                                        <p:cTn id="8" dur="500" fill="hold"/>
                                        <p:tgtEl>
                                          <p:spTgt spid="12195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585788" y="1500188"/>
          <a:ext cx="7904162" cy="3586162"/>
        </p:xfrm>
        <a:graphic>
          <a:graphicData uri="http://schemas.openxmlformats.org/presentationml/2006/ole">
            <p:oleObj spid="_x0000_s346114" name="Document" r:id="rId3" imgW="8673844" imgH="3935306" progId="Word.Document.8">
              <p:embed/>
            </p:oleObj>
          </a:graphicData>
        </a:graphic>
      </p:graphicFrame>
      <p:graphicFrame>
        <p:nvGraphicFramePr>
          <p:cNvPr id="802828" name="Object 12"/>
          <p:cNvGraphicFramePr>
            <a:graphicFrameLocks noChangeAspect="1"/>
          </p:cNvGraphicFramePr>
          <p:nvPr/>
        </p:nvGraphicFramePr>
        <p:xfrm>
          <a:off x="641350" y="4002088"/>
          <a:ext cx="6981825" cy="1555750"/>
        </p:xfrm>
        <a:graphic>
          <a:graphicData uri="http://schemas.openxmlformats.org/presentationml/2006/ole">
            <p:oleObj spid="_x0000_s346115" name="Document" r:id="rId4" imgW="7553388" imgH="1691814"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2828"/>
                                        </p:tgtEl>
                                        <p:attrNameLst>
                                          <p:attrName>style.visibility</p:attrName>
                                        </p:attrNameLst>
                                      </p:cBhvr>
                                      <p:to>
                                        <p:strVal val="visible"/>
                                      </p:to>
                                    </p:set>
                                    <p:anim calcmode="lin" valueType="num">
                                      <p:cBhvr additive="base">
                                        <p:cTn id="7" dur="500" fill="hold"/>
                                        <p:tgtEl>
                                          <p:spTgt spid="802828"/>
                                        </p:tgtEl>
                                        <p:attrNameLst>
                                          <p:attrName>ppt_x</p:attrName>
                                        </p:attrNameLst>
                                      </p:cBhvr>
                                      <p:tavLst>
                                        <p:tav tm="0">
                                          <p:val>
                                            <p:strVal val="#ppt_x"/>
                                          </p:val>
                                        </p:tav>
                                        <p:tav tm="100000">
                                          <p:val>
                                            <p:strVal val="#ppt_x"/>
                                          </p:val>
                                        </p:tav>
                                      </p:tavLst>
                                    </p:anim>
                                    <p:anim calcmode="lin" valueType="num">
                                      <p:cBhvr additive="base">
                                        <p:cTn id="8" dur="500" fill="hold"/>
                                        <p:tgtEl>
                                          <p:spTgt spid="8028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3848" name="Object 8"/>
          <p:cNvGraphicFramePr>
            <a:graphicFrameLocks noChangeAspect="1"/>
          </p:cNvGraphicFramePr>
          <p:nvPr/>
        </p:nvGraphicFramePr>
        <p:xfrm>
          <a:off x="498475" y="3575050"/>
          <a:ext cx="7683500" cy="3740150"/>
        </p:xfrm>
        <a:graphic>
          <a:graphicData uri="http://schemas.openxmlformats.org/presentationml/2006/ole">
            <p:oleObj spid="_x0000_s347138" name="Document" r:id="rId3" imgW="8090991" imgH="3960907" progId="Word.Document.8">
              <p:embed/>
            </p:oleObj>
          </a:graphicData>
        </a:graphic>
      </p:graphicFrame>
      <p:graphicFrame>
        <p:nvGraphicFramePr>
          <p:cNvPr id="22531" name="Object 9"/>
          <p:cNvGraphicFramePr>
            <a:graphicFrameLocks noChangeAspect="1"/>
          </p:cNvGraphicFramePr>
          <p:nvPr/>
        </p:nvGraphicFramePr>
        <p:xfrm>
          <a:off x="465138" y="1481138"/>
          <a:ext cx="8331200" cy="3048000"/>
        </p:xfrm>
        <a:graphic>
          <a:graphicData uri="http://schemas.openxmlformats.org/presentationml/2006/ole">
            <p:oleObj spid="_x0000_s347139" name="Document" r:id="rId4" imgW="8380443" imgH="3089399" progId="Word.Document.8">
              <p:embed/>
            </p:oleObj>
          </a:graphicData>
        </a:graphic>
      </p:graphicFrame>
      <p:pic>
        <p:nvPicPr>
          <p:cNvPr id="22533"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434975" y="1481138"/>
          <a:ext cx="8170863" cy="2989262"/>
        </p:xfrm>
        <a:graphic>
          <a:graphicData uri="http://schemas.openxmlformats.org/presentationml/2006/ole">
            <p:oleObj spid="_x0000_s348162" name="Document" r:id="rId3" imgW="8418510" imgH="3080025" progId="Word.Document.8">
              <p:embed/>
            </p:oleObj>
          </a:graphicData>
        </a:graphic>
      </p:graphicFrame>
      <p:graphicFrame>
        <p:nvGraphicFramePr>
          <p:cNvPr id="1244170" name="Object 10"/>
          <p:cNvGraphicFramePr>
            <a:graphicFrameLocks noChangeAspect="1"/>
          </p:cNvGraphicFramePr>
          <p:nvPr/>
        </p:nvGraphicFramePr>
        <p:xfrm>
          <a:off x="498475" y="2862263"/>
          <a:ext cx="8123238" cy="3752850"/>
        </p:xfrm>
        <a:graphic>
          <a:graphicData uri="http://schemas.openxmlformats.org/presentationml/2006/ole">
            <p:oleObj spid="_x0000_s348163" name="Document" r:id="rId4" imgW="8668099" imgH="4024368"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6146"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592138" y="1438275"/>
          <a:ext cx="7758112" cy="4357688"/>
        </p:xfrm>
        <a:graphic>
          <a:graphicData uri="http://schemas.openxmlformats.org/presentationml/2006/ole">
            <p:oleObj spid="_x0000_s6147" name="Document" r:id="rId4" imgW="7947343" imgH="4488788" progId="Word.Document.8">
              <p:embed/>
            </p:oleObj>
          </a:graphicData>
        </a:graphic>
      </p:graphicFrame>
      <p:graphicFrame>
        <p:nvGraphicFramePr>
          <p:cNvPr id="782445" name="Object 109"/>
          <p:cNvGraphicFramePr>
            <a:graphicFrameLocks noChangeAspect="1"/>
          </p:cNvGraphicFramePr>
          <p:nvPr/>
        </p:nvGraphicFramePr>
        <p:xfrm>
          <a:off x="1714480" y="2786058"/>
          <a:ext cx="2598737" cy="639763"/>
        </p:xfrm>
        <a:graphic>
          <a:graphicData uri="http://schemas.openxmlformats.org/presentationml/2006/ole">
            <p:oleObj spid="_x0000_s6148" name="Document" r:id="rId5" imgW="2641333" imgH="643985" progId="Word.Document.8">
              <p:embed/>
            </p:oleObj>
          </a:graphicData>
        </a:graphic>
      </p:graphicFrame>
      <p:graphicFrame>
        <p:nvGraphicFramePr>
          <p:cNvPr id="782446" name="Object 110"/>
          <p:cNvGraphicFramePr>
            <a:graphicFrameLocks noChangeAspect="1"/>
          </p:cNvGraphicFramePr>
          <p:nvPr/>
        </p:nvGraphicFramePr>
        <p:xfrm>
          <a:off x="3714744" y="3643314"/>
          <a:ext cx="2308225" cy="493713"/>
        </p:xfrm>
        <a:graphic>
          <a:graphicData uri="http://schemas.openxmlformats.org/presentationml/2006/ole">
            <p:oleObj spid="_x0000_s6149" name="Document" r:id="rId6" imgW="2340398" imgH="510393" progId="Word.Document.8">
              <p:embed/>
            </p:oleObj>
          </a:graphicData>
        </a:graphic>
      </p:graphicFrame>
      <p:graphicFrame>
        <p:nvGraphicFramePr>
          <p:cNvPr id="782447" name="Object 111"/>
          <p:cNvGraphicFramePr>
            <a:graphicFrameLocks noChangeAspect="1"/>
          </p:cNvGraphicFramePr>
          <p:nvPr/>
        </p:nvGraphicFramePr>
        <p:xfrm>
          <a:off x="3000364" y="4071942"/>
          <a:ext cx="3135312" cy="623888"/>
        </p:xfrm>
        <a:graphic>
          <a:graphicData uri="http://schemas.openxmlformats.org/presentationml/2006/ole">
            <p:oleObj spid="_x0000_s6150" name="Document" r:id="rId7" imgW="3187095" imgH="640508"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1"/>
          <p:cNvGraphicFramePr>
            <a:graphicFrameLocks noChangeAspect="1"/>
          </p:cNvGraphicFramePr>
          <p:nvPr/>
        </p:nvGraphicFramePr>
        <p:xfrm>
          <a:off x="4857752" y="4929198"/>
          <a:ext cx="2438400" cy="638175"/>
        </p:xfrm>
        <a:graphic>
          <a:graphicData uri="http://schemas.openxmlformats.org/presentationml/2006/ole">
            <p:oleObj spid="_x0000_s6151" name="Document" r:id="rId9" imgW="2486175" imgH="643383" progId="Word.Document.8">
              <p:embed/>
            </p:oleObj>
          </a:graphicData>
        </a:graphic>
      </p:graphicFrame>
      <p:graphicFrame>
        <p:nvGraphicFramePr>
          <p:cNvPr id="3" name="Object 111"/>
          <p:cNvGraphicFramePr>
            <a:graphicFrameLocks noChangeAspect="1"/>
          </p:cNvGraphicFramePr>
          <p:nvPr/>
        </p:nvGraphicFramePr>
        <p:xfrm>
          <a:off x="4572000" y="5357826"/>
          <a:ext cx="2582863" cy="638175"/>
        </p:xfrm>
        <a:graphic>
          <a:graphicData uri="http://schemas.openxmlformats.org/presentationml/2006/ole">
            <p:oleObj spid="_x0000_s6152" name="Document" r:id="rId10" imgW="2630489" imgH="64194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4675" y="2235200"/>
          <a:ext cx="7153275" cy="3597275"/>
        </p:xfrm>
        <a:graphic>
          <a:graphicData uri="http://schemas.openxmlformats.org/presentationml/2006/ole">
            <p:oleObj spid="_x0000_s967682" name="Document" r:id="rId4" imgW="8855560" imgH="4453091"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214282" y="2500306"/>
            <a:ext cx="8713787" cy="904863"/>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2.3.2</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双曲线的简单几何性质</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r>
              <a:rPr lang="zh-CN" altLang="en-US" b="0" dirty="0" smtClean="0"/>
              <a:t>　　给定双曲线方程，能正确写出有关几何元素，包括顶点、焦点、实轴</a:t>
            </a:r>
            <a:r>
              <a:rPr lang="en-US" altLang="zh-CN" b="0" dirty="0" smtClean="0"/>
              <a:t>(</a:t>
            </a:r>
            <a:r>
              <a:rPr lang="zh-CN" altLang="en-US" b="0" dirty="0" smtClean="0"/>
              <a:t>虚轴</a:t>
            </a:r>
            <a:r>
              <a:rPr lang="en-US" altLang="zh-CN" b="0" dirty="0" smtClean="0"/>
              <a:t>)</a:t>
            </a:r>
            <a:r>
              <a:rPr lang="zh-CN" altLang="en-US" b="0" dirty="0" smtClean="0"/>
              <a:t>长、离心率、渐近线方程等，认识相关元素的内在联系．在椭圆与双曲线性质的类比过程中，提高学生的归纳能力．在几何性质的探求过程中，培养学生的曲线方程思想和意识． 　　</a:t>
            </a:r>
            <a:endParaRPr lang="en-US" altLang="zh-CN" b="0" dirty="0" smtClean="0"/>
          </a:p>
          <a:p>
            <a:r>
              <a:rPr lang="en-US" altLang="zh-CN" b="0" dirty="0" smtClean="0"/>
              <a:t>    2</a:t>
            </a:r>
            <a:r>
              <a:rPr lang="zh-CN" altLang="en-US" b="0" dirty="0"/>
              <a:t>．过程与方法</a:t>
            </a:r>
          </a:p>
          <a:p>
            <a:pPr>
              <a:lnSpc>
                <a:spcPct val="122000"/>
              </a:lnSpc>
            </a:pPr>
            <a:r>
              <a:rPr lang="zh-CN" altLang="en-US" b="0" dirty="0"/>
              <a:t>　　</a:t>
            </a:r>
            <a:r>
              <a:rPr lang="zh-CN" altLang="en-US" b="0" dirty="0" smtClean="0"/>
              <a:t>给定相关几何元素，正确得出相应的双曲线方程；理解离心率、渐近线对双曲线张口大小的影响，能正确说出其中的规律．</a:t>
            </a:r>
          </a:p>
          <a:p>
            <a:pPr>
              <a:lnSpc>
                <a:spcPct val="122000"/>
              </a:lnSpc>
            </a:pPr>
            <a:endParaRPr lang="zh-CN" altLang="en-US" b="0" dirty="0" smtClean="0"/>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smtClean="0"/>
              <a:t>　　培养学生主动探求知识、合作交流的意识，改变学习方式，改善数学学习信念．</a:t>
            </a:r>
          </a:p>
          <a:p>
            <a:pPr>
              <a:lnSpc>
                <a:spcPct val="122000"/>
              </a:lnSpc>
            </a:pPr>
            <a:endParaRPr lang="zh-CN" altLang="en-US" b="0" dirty="0" smtClean="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smtClean="0">
                <a:solidFill>
                  <a:srgbClr val="000000"/>
                </a:solidFill>
                <a:cs typeface="Times New Roman" pitchFamily="18" charset="0"/>
              </a:rPr>
              <a:t>　　</a:t>
            </a:r>
            <a:r>
              <a:rPr lang="zh-CN" altLang="en-US" b="0" dirty="0" smtClean="0"/>
              <a:t>双曲线的离心率和渐近线．</a:t>
            </a: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双曲线的离心率对双曲线的刻画，渐近线的含义及离心率与渐近线斜率间的联系．</a:t>
            </a:r>
          </a:p>
          <a:p>
            <a:pPr algn="just">
              <a:lnSpc>
                <a:spcPct val="122000"/>
              </a:lnSpc>
            </a:pP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ts val="3500"/>
              </a:lnSpc>
            </a:pPr>
            <a:r>
              <a:rPr lang="zh-CN" altLang="en-US" dirty="0">
                <a:solidFill>
                  <a:srgbClr val="000000"/>
                </a:solidFill>
                <a:cs typeface="Times New Roman" pitchFamily="18" charset="0"/>
              </a:rPr>
              <a:t>　　</a:t>
            </a:r>
            <a:r>
              <a:rPr lang="zh-CN" altLang="en-US" b="0" dirty="0" smtClean="0"/>
              <a:t>双曲线的简单几何性质的教学，可以与椭圆的几何性质进行类比，让学生讨论、归纳．培养学生观察问题、研究问题的能力．教学中可以把教学内容编成一系列的问题，通过学生对问题的解决，形成新的知识结构，让学生相互交流，开展合作学习，在教学中促使学生主动研究</a:t>
            </a:r>
            <a:r>
              <a:rPr lang="en-US" altLang="zh-CN" b="0" dirty="0" smtClean="0"/>
              <a:t>.</a:t>
            </a:r>
            <a:endParaRPr lang="zh-CN" altLang="en-US" b="0" dirty="0" smtClean="0"/>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27" name="Picture 3"/>
          <p:cNvPicPr>
            <a:picLocks noChangeAspect="1" noChangeArrowheads="1"/>
          </p:cNvPicPr>
          <p:nvPr/>
        </p:nvPicPr>
        <p:blipFill>
          <a:blip r:embed="rId2"/>
          <a:srcRect/>
          <a:stretch>
            <a:fillRect/>
          </a:stretch>
        </p:blipFill>
        <p:spPr bwMode="auto">
          <a:xfrm>
            <a:off x="6715140" y="4143380"/>
            <a:ext cx="1428760" cy="2052876"/>
          </a:xfrm>
          <a:prstGeom prst="rect">
            <a:avLst/>
          </a:prstGeom>
          <a:noFill/>
          <a:ln w="9525">
            <a:noFill/>
            <a:miter lim="800000"/>
            <a:headEnd/>
            <a:tailEnd/>
          </a:ln>
          <a:effectLst/>
        </p:spPr>
      </p:pic>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ts val="3500"/>
              </a:lnSpc>
            </a:pPr>
            <a:r>
              <a:rPr lang="zh-CN" altLang="en-US" b="0" dirty="0" smtClean="0">
                <a:solidFill>
                  <a:srgbClr val="000000"/>
                </a:solidFill>
                <a:cs typeface="Times New Roman" pitchFamily="18" charset="0"/>
              </a:rPr>
              <a:t>　　</a:t>
            </a:r>
            <a:r>
              <a:rPr lang="zh-CN" altLang="en-US" b="0" dirty="0" smtClean="0">
                <a:cs typeface="Times New Roman" pitchFamily="18" charset="0"/>
              </a:rPr>
              <a:t>我们知道，电能是现代生活不可缺少的能源，目前我国主要靠火力发电，而</a:t>
            </a:r>
            <a:r>
              <a:rPr lang="zh-CN" altLang="en-US" b="0" dirty="0" smtClean="0">
                <a:latin typeface="Times New Roman" pitchFamily="18" charset="0"/>
                <a:ea typeface="+mn-ea"/>
                <a:cs typeface="Times New Roman" pitchFamily="18" charset="0"/>
              </a:rPr>
              <a:t>火力发电主要是在火力发电厂中进行，火力发电厂简称“火电厂”，其冷却通风塔的形状就像照片中的“粗烟囱”．那么这些“粗烟囱”是怎样建成的呢？</a:t>
            </a:r>
            <a:endParaRPr lang="en-US" altLang="zh-CN" b="0" dirty="0" smtClean="0">
              <a:latin typeface="Times New Roman" pitchFamily="18" charset="0"/>
              <a:ea typeface="+mn-ea"/>
              <a:cs typeface="Times New Roman" pitchFamily="18" charset="0"/>
            </a:endParaRPr>
          </a:p>
          <a:p>
            <a:pPr algn="just">
              <a:lnSpc>
                <a:spcPts val="3500"/>
              </a:lnSpc>
            </a:pPr>
            <a:r>
              <a:rPr lang="zh-CN" altLang="en-US" b="0" dirty="0" smtClean="0">
                <a:latin typeface="Times New Roman" pitchFamily="18" charset="0"/>
                <a:ea typeface="+mn-ea"/>
                <a:cs typeface="Times New Roman" pitchFamily="18" charset="0"/>
              </a:rPr>
              <a:t>如果你是设计师你将如何设计？</a:t>
            </a:r>
            <a:endParaRPr lang="en-US" altLang="zh-CN" b="0" dirty="0" smtClean="0">
              <a:latin typeface="Times New Roman" pitchFamily="18" charset="0"/>
              <a:ea typeface="+mn-ea"/>
              <a:cs typeface="Times New Roman" pitchFamily="18" charset="0"/>
            </a:endParaRPr>
          </a:p>
          <a:p>
            <a:pPr algn="just">
              <a:lnSpc>
                <a:spcPts val="3500"/>
              </a:lnSpc>
            </a:pPr>
            <a:endParaRPr lang="zh-CN" altLang="en-US" b="0" dirty="0" smtClean="0">
              <a:latin typeface="Times New Roman" pitchFamily="18" charset="0"/>
              <a:ea typeface="+mn-ea"/>
              <a:cs typeface="Times New Roman" pitchFamily="18" charset="0"/>
            </a:endParaRPr>
          </a:p>
          <a:p>
            <a:pPr algn="just">
              <a:lnSpc>
                <a:spcPct val="122000"/>
              </a:lnSpc>
            </a:pPr>
            <a:endParaRPr lang="zh-CN" altLang="en-US" b="0" dirty="0" smtClean="0">
              <a:solidFill>
                <a:srgbClr val="000000"/>
              </a:solidFill>
              <a:cs typeface="Times New Roman" pitchFamily="18" charset="0"/>
            </a:endParaRPr>
          </a:p>
          <a:p>
            <a:pPr algn="just">
              <a:lnSpc>
                <a:spcPct val="1220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pic>
        <p:nvPicPr>
          <p:cNvPr id="410626" name="Picture 2"/>
          <p:cNvPicPr>
            <a:picLocks noChangeAspect="1" noChangeArrowheads="1"/>
          </p:cNvPicPr>
          <p:nvPr/>
        </p:nvPicPr>
        <p:blipFill>
          <a:blip r:embed="rId5"/>
          <a:srcRect/>
          <a:stretch>
            <a:fillRect/>
          </a:stretch>
        </p:blipFill>
        <p:spPr bwMode="auto">
          <a:xfrm>
            <a:off x="571472" y="4572008"/>
            <a:ext cx="3680396" cy="1447803"/>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410626"/>
                                        </p:tgtEl>
                                        <p:attrNameLst>
                                          <p:attrName>style.visibility</p:attrName>
                                        </p:attrNameLst>
                                      </p:cBhvr>
                                      <p:to>
                                        <p:strVal val="visible"/>
                                      </p:to>
                                    </p:set>
                                    <p:animEffect transition="in" filter="blinds(horizontal)">
                                      <p:cBhvr>
                                        <p:cTn id="21" dur="500"/>
                                        <p:tgtEl>
                                          <p:spTgt spid="410626"/>
                                        </p:tgtEl>
                                      </p:cBhvr>
                                    </p:animEffect>
                                  </p:childTnLst>
                                </p:cTn>
                              </p:par>
                            </p:childTnLst>
                          </p:cTn>
                        </p:par>
                        <p:par>
                          <p:cTn id="22" fill="hold">
                            <p:stCondLst>
                              <p:cond delay="1000"/>
                            </p:stCondLst>
                            <p:childTnLst>
                              <p:par>
                                <p:cTn id="23" presetID="3" presetClass="entr" presetSubtype="10" fill="hold" nodeType="afterEffect">
                                  <p:stCondLst>
                                    <p:cond delay="0"/>
                                  </p:stCondLst>
                                  <p:childTnLst>
                                    <p:set>
                                      <p:cBhvr>
                                        <p:cTn id="24" dur="1" fill="hold">
                                          <p:stCondLst>
                                            <p:cond delay="0"/>
                                          </p:stCondLst>
                                        </p:cTn>
                                        <p:tgtEl>
                                          <p:spTgt spid="410627"/>
                                        </p:tgtEl>
                                        <p:attrNameLst>
                                          <p:attrName>style.visibility</p:attrName>
                                        </p:attrNameLst>
                                      </p:cBhvr>
                                      <p:to>
                                        <p:strVal val="visible"/>
                                      </p:to>
                                    </p:set>
                                    <p:animEffect transition="in" filter="blinds(horizontal)">
                                      <p:cBhvr>
                                        <p:cTn id="25" dur="500"/>
                                        <p:tgtEl>
                                          <p:spTgt spid="410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285720" y="1000108"/>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nSpc>
                <a:spcPct val="122000"/>
              </a:lnSpc>
            </a:pPr>
            <a:r>
              <a:rPr lang="zh-CN" altLang="en-US" b="0" dirty="0">
                <a:solidFill>
                  <a:srgbClr val="000000"/>
                </a:solidFill>
                <a:latin typeface="Times New Roman" pitchFamily="18" charset="0"/>
                <a:cs typeface="Times New Roman" pitchFamily="18" charset="0"/>
              </a:rPr>
              <a:t>　　</a:t>
            </a:r>
            <a:r>
              <a:rPr lang="zh-CN" altLang="en-US" b="0" dirty="0" smtClean="0">
                <a:latin typeface="Times New Roman" pitchFamily="18" charset="0"/>
                <a:cs typeface="Times New Roman" pitchFamily="18" charset="0"/>
              </a:rPr>
              <a:t>引导学生复习得到椭圆的简单几何性质的方法．在本节课中不仅要注意通过对双曲线的标准方程的讨论，研究双曲线的几何性质的理解和应用，而且还注意对这种研究方法的进一步地培养．</a:t>
            </a:r>
          </a:p>
          <a:p>
            <a:pPr>
              <a:lnSpc>
                <a:spcPct val="122000"/>
              </a:lnSpc>
            </a:pPr>
            <a:endParaRPr lang="zh-CN" altLang="en-US" b="0" dirty="0" smtClean="0">
              <a:latin typeface="Times New Roman" pitchFamily="18" charset="0"/>
              <a:cs typeface="Times New Roman" pitchFamily="18" charset="0"/>
            </a:endParaRPr>
          </a:p>
          <a:p>
            <a:pPr algn="just">
              <a:lnSpc>
                <a:spcPct val="122000"/>
              </a:lnSpc>
            </a:pP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a:t>
            </a:r>
            <a:r>
              <a:rPr lang="zh-CN" altLang="en-US" dirty="0" smtClean="0">
                <a:solidFill>
                  <a:srgbClr val="000000"/>
                </a:solidFill>
                <a:cs typeface="Times New Roman" pitchFamily="18" charset="0"/>
              </a:rPr>
              <a:t>入三</a:t>
            </a:r>
            <a:r>
              <a:rPr lang="en-US" altLang="zh-CN" dirty="0" smtClean="0">
                <a:solidFill>
                  <a:srgbClr val="000000"/>
                </a:solidFill>
                <a:cs typeface="Times New Roman" pitchFamily="18" charset="0"/>
              </a:rPr>
              <a:t>]</a:t>
            </a:r>
            <a:endParaRPr lang="en-US" altLang="zh-CN" dirty="0">
              <a:solidFill>
                <a:srgbClr val="000000"/>
              </a:solidFill>
              <a:cs typeface="Times New Roman" pitchFamily="18" charset="0"/>
            </a:endParaRPr>
          </a:p>
          <a:p>
            <a:r>
              <a:rPr lang="zh-CN" altLang="en-US" b="0" dirty="0">
                <a:solidFill>
                  <a:srgbClr val="000000"/>
                </a:solidFill>
                <a:cs typeface="Times New Roman" pitchFamily="18" charset="0"/>
              </a:rPr>
              <a:t>　　</a:t>
            </a:r>
            <a:r>
              <a:rPr lang="zh-CN" altLang="en-US" b="0" dirty="0" smtClean="0"/>
              <a:t>复习提问引入新课</a:t>
            </a:r>
          </a:p>
          <a:p>
            <a:r>
              <a:rPr lang="en-US" altLang="zh-CN" b="0" dirty="0" smtClean="0"/>
              <a:t>    1</a:t>
            </a:r>
            <a:r>
              <a:rPr lang="zh-CN" altLang="en-US" b="0" dirty="0" smtClean="0"/>
              <a:t>．椭圆有哪些几何性质，是如何探讨的？</a:t>
            </a:r>
          </a:p>
          <a:p>
            <a:r>
              <a:rPr lang="en-US" altLang="zh-CN" b="0" dirty="0" smtClean="0"/>
              <a:t>    2</a:t>
            </a:r>
            <a:r>
              <a:rPr lang="zh-CN" altLang="en-US" b="0" dirty="0" smtClean="0"/>
              <a:t>．双曲线的两种形式的标准方程是什么？</a:t>
            </a:r>
          </a:p>
          <a:p>
            <a:r>
              <a:rPr lang="zh-CN" altLang="en-US" b="0" dirty="0" smtClean="0"/>
              <a:t>下面我们类比椭圆的几何性质来研究双曲线的几何性质．</a:t>
            </a:r>
          </a:p>
          <a:p>
            <a:endParaRPr lang="zh-CN" altLang="en-US" b="0" dirty="0" smtClean="0"/>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1</a:t>
            </a:r>
            <a:r>
              <a:rPr lang="zh-CN" altLang="en-US" sz="4400" dirty="0" smtClean="0">
                <a:solidFill>
                  <a:srgbClr val="0066CC"/>
                </a:solidFill>
                <a:latin typeface="楷体_GB2312" pitchFamily="49" charset="-122"/>
                <a:ea typeface="楷体_GB2312" pitchFamily="49" charset="-122"/>
              </a:rPr>
              <a:t>课时 双曲线的简单几何性质</a:t>
            </a:r>
            <a:r>
              <a:rPr lang="en-US" altLang="zh-CN" sz="4400" dirty="0" smtClean="0">
                <a:solidFill>
                  <a:srgbClr val="0066CC"/>
                </a:solidFill>
                <a:latin typeface="楷体_GB2312" pitchFamily="49" charset="-122"/>
                <a:ea typeface="楷体_GB2312" pitchFamily="49" charset="-122"/>
              </a:rPr>
              <a:t>(1)</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86018"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595313" y="1438275"/>
          <a:ext cx="7775575" cy="4386263"/>
        </p:xfrm>
        <a:graphic>
          <a:graphicData uri="http://schemas.openxmlformats.org/presentationml/2006/ole">
            <p:oleObj spid="_x0000_s86019" name="Document" r:id="rId4" imgW="7928310" imgH="4496720" progId="Word.Document.8">
              <p:embed/>
            </p:oleObj>
          </a:graphicData>
        </a:graphic>
      </p:graphicFrame>
      <p:graphicFrame>
        <p:nvGraphicFramePr>
          <p:cNvPr id="782445" name="Object 109"/>
          <p:cNvGraphicFramePr>
            <a:graphicFrameLocks noChangeAspect="1"/>
          </p:cNvGraphicFramePr>
          <p:nvPr/>
        </p:nvGraphicFramePr>
        <p:xfrm>
          <a:off x="714348" y="2357430"/>
          <a:ext cx="3890962" cy="639763"/>
        </p:xfrm>
        <a:graphic>
          <a:graphicData uri="http://schemas.openxmlformats.org/presentationml/2006/ole">
            <p:oleObj spid="_x0000_s86020" name="Document" r:id="rId5" imgW="3938715" imgH="657761" progId="Word.Document.8">
              <p:embed/>
            </p:oleObj>
          </a:graphicData>
        </a:graphic>
      </p:graphicFrame>
      <p:graphicFrame>
        <p:nvGraphicFramePr>
          <p:cNvPr id="782446" name="Object 110"/>
          <p:cNvGraphicFramePr>
            <a:graphicFrameLocks noChangeAspect="1"/>
          </p:cNvGraphicFramePr>
          <p:nvPr/>
        </p:nvGraphicFramePr>
        <p:xfrm>
          <a:off x="5715008" y="2786058"/>
          <a:ext cx="2816225" cy="623887"/>
        </p:xfrm>
        <a:graphic>
          <a:graphicData uri="http://schemas.openxmlformats.org/presentationml/2006/ole">
            <p:oleObj spid="_x0000_s86021" name="Document" r:id="rId6" imgW="2862597" imgH="643383" progId="Word.Document.8">
              <p:embed/>
            </p:oleObj>
          </a:graphicData>
        </a:graphic>
      </p:graphicFrame>
      <p:graphicFrame>
        <p:nvGraphicFramePr>
          <p:cNvPr id="782447" name="Object 111"/>
          <p:cNvGraphicFramePr>
            <a:graphicFrameLocks noChangeAspect="1"/>
          </p:cNvGraphicFramePr>
          <p:nvPr/>
        </p:nvGraphicFramePr>
        <p:xfrm>
          <a:off x="4500562" y="3214686"/>
          <a:ext cx="3889375" cy="639763"/>
        </p:xfrm>
        <a:graphic>
          <a:graphicData uri="http://schemas.openxmlformats.org/presentationml/2006/ole">
            <p:oleObj spid="_x0000_s86022" name="Document" r:id="rId7" imgW="3938715" imgH="657761"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1"/>
          <p:cNvGraphicFramePr>
            <a:graphicFrameLocks noChangeAspect="1"/>
          </p:cNvGraphicFramePr>
          <p:nvPr/>
        </p:nvGraphicFramePr>
        <p:xfrm>
          <a:off x="4214810" y="3643314"/>
          <a:ext cx="2641600" cy="638175"/>
        </p:xfrm>
        <a:graphic>
          <a:graphicData uri="http://schemas.openxmlformats.org/presentationml/2006/ole">
            <p:oleObj spid="_x0000_s86023" name="Document" r:id="rId9" imgW="2688174" imgH="643383" progId="Word.Document.8">
              <p:embed/>
            </p:oleObj>
          </a:graphicData>
        </a:graphic>
      </p:graphicFrame>
      <p:graphicFrame>
        <p:nvGraphicFramePr>
          <p:cNvPr id="3" name="Object 8"/>
          <p:cNvGraphicFramePr>
            <a:graphicFrameLocks noChangeAspect="1"/>
          </p:cNvGraphicFramePr>
          <p:nvPr/>
        </p:nvGraphicFramePr>
        <p:xfrm>
          <a:off x="6286512" y="4071942"/>
          <a:ext cx="2655888" cy="552450"/>
        </p:xfrm>
        <a:graphic>
          <a:graphicData uri="http://schemas.openxmlformats.org/presentationml/2006/ole">
            <p:oleObj spid="_x0000_s86024" name="Document" r:id="rId10" imgW="2701717" imgH="555682" progId="Word.Document.8">
              <p:embed/>
            </p:oleObj>
          </a:graphicData>
        </a:graphic>
      </p:graphicFrame>
      <p:graphicFrame>
        <p:nvGraphicFramePr>
          <p:cNvPr id="4" name="Object 9"/>
          <p:cNvGraphicFramePr>
            <a:graphicFrameLocks noChangeAspect="1"/>
          </p:cNvGraphicFramePr>
          <p:nvPr/>
        </p:nvGraphicFramePr>
        <p:xfrm>
          <a:off x="642910" y="4929198"/>
          <a:ext cx="7385050" cy="781050"/>
        </p:xfrm>
        <a:graphic>
          <a:graphicData uri="http://schemas.openxmlformats.org/presentationml/2006/ole">
            <p:oleObj spid="_x0000_s86025" name="Document" r:id="rId11" imgW="7682312" imgH="82030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96888" y="1855788"/>
          <a:ext cx="7570787" cy="4491037"/>
        </p:xfrm>
        <a:graphic>
          <a:graphicData uri="http://schemas.openxmlformats.org/presentationml/2006/ole">
            <p:oleObj spid="_x0000_s367618" name="Document" r:id="rId4" imgW="9051999" imgH="5414021"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2143108" y="3071810"/>
          <a:ext cx="2568575" cy="2271713"/>
        </p:xfrm>
        <a:graphic>
          <a:graphicData uri="http://schemas.openxmlformats.org/presentationml/2006/ole">
            <p:oleObj spid="_x0000_s367619" name="Document" r:id="rId6" imgW="2638820" imgH="2296136" progId="Word.Document.8">
              <p:embed/>
            </p:oleObj>
          </a:graphicData>
        </a:graphic>
      </p:graphicFrame>
      <p:graphicFrame>
        <p:nvGraphicFramePr>
          <p:cNvPr id="782446" name="Object 110"/>
          <p:cNvGraphicFramePr>
            <a:graphicFrameLocks noChangeAspect="1"/>
          </p:cNvGraphicFramePr>
          <p:nvPr/>
        </p:nvGraphicFramePr>
        <p:xfrm>
          <a:off x="4786314" y="3071810"/>
          <a:ext cx="2501900" cy="2286000"/>
        </p:xfrm>
        <a:graphic>
          <a:graphicData uri="http://schemas.openxmlformats.org/presentationml/2006/ole">
            <p:oleObj spid="_x0000_s367620" name="Document" r:id="rId7" imgW="2528569" imgH="267257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2445"/>
                                        </p:tgtEl>
                                        <p:attrNameLst>
                                          <p:attrName>style.visibility</p:attrName>
                                        </p:attrNameLst>
                                      </p:cBhvr>
                                      <p:to>
                                        <p:strVal val="visible"/>
                                      </p:to>
                                    </p:set>
                                    <p:anim calcmode="lin" valueType="num">
                                      <p:cBhvr additive="base">
                                        <p:cTn id="22" dur="500" fill="hold"/>
                                        <p:tgtEl>
                                          <p:spTgt spid="782445"/>
                                        </p:tgtEl>
                                        <p:attrNameLst>
                                          <p:attrName>ppt_x</p:attrName>
                                        </p:attrNameLst>
                                      </p:cBhvr>
                                      <p:tavLst>
                                        <p:tav tm="0">
                                          <p:val>
                                            <p:strVal val="#ppt_x"/>
                                          </p:val>
                                        </p:tav>
                                        <p:tav tm="100000">
                                          <p:val>
                                            <p:strVal val="#ppt_x"/>
                                          </p:val>
                                        </p:tav>
                                      </p:tavLst>
                                    </p:anim>
                                    <p:anim calcmode="lin" valueType="num">
                                      <p:cBhvr additive="base">
                                        <p:cTn id="23"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82446"/>
                                        </p:tgtEl>
                                        <p:attrNameLst>
                                          <p:attrName>style.visibility</p:attrName>
                                        </p:attrNameLst>
                                      </p:cBhvr>
                                      <p:to>
                                        <p:strVal val="visible"/>
                                      </p:to>
                                    </p:set>
                                    <p:anim calcmode="lin" valueType="num">
                                      <p:cBhvr additive="base">
                                        <p:cTn id="28" dur="500" fill="hold"/>
                                        <p:tgtEl>
                                          <p:spTgt spid="782446"/>
                                        </p:tgtEl>
                                        <p:attrNameLst>
                                          <p:attrName>ppt_x</p:attrName>
                                        </p:attrNameLst>
                                      </p:cBhvr>
                                      <p:tavLst>
                                        <p:tav tm="0">
                                          <p:val>
                                            <p:strVal val="#ppt_x"/>
                                          </p:val>
                                        </p:tav>
                                        <p:tav tm="100000">
                                          <p:val>
                                            <p:strVal val="#ppt_x"/>
                                          </p:val>
                                        </p:tav>
                                      </p:tavLst>
                                    </p:anim>
                                    <p:anim calcmode="lin" valueType="num">
                                      <p:cBhvr additive="base">
                                        <p:cTn id="29"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496888" y="1922463"/>
          <a:ext cx="7464425" cy="4975225"/>
        </p:xfrm>
        <a:graphic>
          <a:graphicData uri="http://schemas.openxmlformats.org/presentationml/2006/ole">
            <p:oleObj spid="_x0000_s368642" name="Document" r:id="rId3" imgW="8385111" imgH="5522193" progId="Word.Document.8">
              <p:embed/>
            </p:oleObj>
          </a:graphicData>
        </a:graphic>
      </p:graphicFrame>
      <p:graphicFrame>
        <p:nvGraphicFramePr>
          <p:cNvPr id="782445" name="Object 109"/>
          <p:cNvGraphicFramePr>
            <a:graphicFrameLocks noChangeAspect="1"/>
          </p:cNvGraphicFramePr>
          <p:nvPr/>
        </p:nvGraphicFramePr>
        <p:xfrm>
          <a:off x="3000364" y="2214554"/>
          <a:ext cx="2541587" cy="754063"/>
        </p:xfrm>
        <a:graphic>
          <a:graphicData uri="http://schemas.openxmlformats.org/presentationml/2006/ole">
            <p:oleObj spid="_x0000_s368643" name="Document" r:id="rId4" imgW="2641333" imgH="795066" progId="Word.Document.8">
              <p:embed/>
            </p:oleObj>
          </a:graphicData>
        </a:graphic>
      </p:graphicFrame>
      <p:graphicFrame>
        <p:nvGraphicFramePr>
          <p:cNvPr id="782446" name="Object 110"/>
          <p:cNvGraphicFramePr>
            <a:graphicFrameLocks noChangeAspect="1"/>
          </p:cNvGraphicFramePr>
          <p:nvPr/>
        </p:nvGraphicFramePr>
        <p:xfrm>
          <a:off x="5572132" y="2214554"/>
          <a:ext cx="2298700" cy="698500"/>
        </p:xfrm>
        <a:graphic>
          <a:graphicData uri="http://schemas.openxmlformats.org/presentationml/2006/ole">
            <p:oleObj spid="_x0000_s368644" name="Document" r:id="rId5" imgW="2324230" imgH="715379" progId="Word.Document.8">
              <p:embed/>
            </p:oleObj>
          </a:graphicData>
        </a:graphic>
      </p:graphicFrame>
      <p:graphicFrame>
        <p:nvGraphicFramePr>
          <p:cNvPr id="782447" name="Object 111"/>
          <p:cNvGraphicFramePr>
            <a:graphicFrameLocks noChangeAspect="1"/>
          </p:cNvGraphicFramePr>
          <p:nvPr/>
        </p:nvGraphicFramePr>
        <p:xfrm>
          <a:off x="5072066" y="2643182"/>
          <a:ext cx="1157287" cy="390525"/>
        </p:xfrm>
        <a:graphic>
          <a:graphicData uri="http://schemas.openxmlformats.org/presentationml/2006/ole">
            <p:oleObj spid="_x0000_s368645" name="Document" r:id="rId6" imgW="1196590" imgH="400598"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11"/>
          <p:cNvGraphicFramePr>
            <a:graphicFrameLocks noChangeAspect="1"/>
          </p:cNvGraphicFramePr>
          <p:nvPr/>
        </p:nvGraphicFramePr>
        <p:xfrm>
          <a:off x="3000364" y="3071810"/>
          <a:ext cx="2501900" cy="604838"/>
        </p:xfrm>
        <a:graphic>
          <a:graphicData uri="http://schemas.openxmlformats.org/presentationml/2006/ole">
            <p:oleObj spid="_x0000_s368647" name="Document" r:id="rId8" imgW="2604703" imgH="645428" progId="Word.Document.8">
              <p:embed/>
            </p:oleObj>
          </a:graphicData>
        </a:graphic>
      </p:graphicFrame>
      <p:graphicFrame>
        <p:nvGraphicFramePr>
          <p:cNvPr id="4" name="Object 9"/>
          <p:cNvGraphicFramePr>
            <a:graphicFrameLocks noChangeAspect="1"/>
          </p:cNvGraphicFramePr>
          <p:nvPr/>
        </p:nvGraphicFramePr>
        <p:xfrm>
          <a:off x="5572132" y="3071810"/>
          <a:ext cx="2487613" cy="619125"/>
        </p:xfrm>
        <a:graphic>
          <a:graphicData uri="http://schemas.openxmlformats.org/presentationml/2006/ole">
            <p:oleObj spid="_x0000_s368648" name="Document" r:id="rId9" imgW="2595366" imgH="647231" progId="Word.Document.8">
              <p:embed/>
            </p:oleObj>
          </a:graphicData>
        </a:graphic>
      </p:graphicFrame>
      <p:graphicFrame>
        <p:nvGraphicFramePr>
          <p:cNvPr id="5" name="Object 10"/>
          <p:cNvGraphicFramePr>
            <a:graphicFrameLocks noChangeAspect="1"/>
          </p:cNvGraphicFramePr>
          <p:nvPr/>
        </p:nvGraphicFramePr>
        <p:xfrm>
          <a:off x="4000496" y="3571876"/>
          <a:ext cx="2487612" cy="619125"/>
        </p:xfrm>
        <a:graphic>
          <a:graphicData uri="http://schemas.openxmlformats.org/presentationml/2006/ole">
            <p:oleObj spid="_x0000_s368649" name="Document" r:id="rId10" imgW="2595366" imgH="647231" progId="Word.Document.8">
              <p:embed/>
            </p:oleObj>
          </a:graphicData>
        </a:graphic>
      </p:graphicFrame>
      <p:graphicFrame>
        <p:nvGraphicFramePr>
          <p:cNvPr id="7" name="Object 12"/>
          <p:cNvGraphicFramePr>
            <a:graphicFrameLocks noChangeAspect="1"/>
          </p:cNvGraphicFramePr>
          <p:nvPr/>
        </p:nvGraphicFramePr>
        <p:xfrm>
          <a:off x="2857488" y="4214818"/>
          <a:ext cx="2487613" cy="752475"/>
        </p:xfrm>
        <a:graphic>
          <a:graphicData uri="http://schemas.openxmlformats.org/presentationml/2006/ole">
            <p:oleObj spid="_x0000_s368650" name="Document" r:id="rId11" imgW="2585670" imgH="795066" progId="Word.Document.8">
              <p:embed/>
            </p:oleObj>
          </a:graphicData>
        </a:graphic>
      </p:graphicFrame>
      <p:graphicFrame>
        <p:nvGraphicFramePr>
          <p:cNvPr id="8" name="Object 13"/>
          <p:cNvGraphicFramePr>
            <a:graphicFrameLocks noChangeAspect="1"/>
          </p:cNvGraphicFramePr>
          <p:nvPr/>
        </p:nvGraphicFramePr>
        <p:xfrm>
          <a:off x="5357818" y="4214818"/>
          <a:ext cx="2487613" cy="752475"/>
        </p:xfrm>
        <a:graphic>
          <a:graphicData uri="http://schemas.openxmlformats.org/presentationml/2006/ole">
            <p:oleObj spid="_x0000_s368651" name="Document" r:id="rId12" imgW="2585670" imgH="795066" progId="Word.Document.8">
              <p:embed/>
            </p:oleObj>
          </a:graphicData>
        </a:graphic>
      </p:graphicFrame>
      <p:graphicFrame>
        <p:nvGraphicFramePr>
          <p:cNvPr id="11" name="Object 16"/>
          <p:cNvGraphicFramePr>
            <a:graphicFrameLocks noChangeAspect="1"/>
          </p:cNvGraphicFramePr>
          <p:nvPr/>
        </p:nvGraphicFramePr>
        <p:xfrm>
          <a:off x="4429124" y="4929198"/>
          <a:ext cx="2487612" cy="619125"/>
        </p:xfrm>
        <a:graphic>
          <a:graphicData uri="http://schemas.openxmlformats.org/presentationml/2006/ole">
            <p:oleObj spid="_x0000_s368653" name="Document" r:id="rId13" imgW="2585670" imgH="648673" progId="Word.Document.8">
              <p:embed/>
            </p:oleObj>
          </a:graphicData>
        </a:graphic>
      </p:graphicFrame>
      <p:graphicFrame>
        <p:nvGraphicFramePr>
          <p:cNvPr id="6" name="Object 14"/>
          <p:cNvGraphicFramePr>
            <a:graphicFrameLocks noChangeAspect="1"/>
          </p:cNvGraphicFramePr>
          <p:nvPr/>
        </p:nvGraphicFramePr>
        <p:xfrm>
          <a:off x="3428992" y="5429264"/>
          <a:ext cx="2473325" cy="752475"/>
        </p:xfrm>
        <a:graphic>
          <a:graphicData uri="http://schemas.openxmlformats.org/presentationml/2006/ole">
            <p:oleObj spid="_x0000_s368654" name="Document" r:id="rId14" imgW="2576333" imgH="793624" progId="Word.Document.8">
              <p:embed/>
            </p:oleObj>
          </a:graphicData>
        </a:graphic>
      </p:graphicFrame>
      <p:graphicFrame>
        <p:nvGraphicFramePr>
          <p:cNvPr id="10" name="Object 15"/>
          <p:cNvGraphicFramePr>
            <a:graphicFrameLocks noChangeAspect="1"/>
          </p:cNvGraphicFramePr>
          <p:nvPr/>
        </p:nvGraphicFramePr>
        <p:xfrm>
          <a:off x="5929322" y="5429264"/>
          <a:ext cx="2473325" cy="754063"/>
        </p:xfrm>
        <a:graphic>
          <a:graphicData uri="http://schemas.openxmlformats.org/presentationml/2006/ole">
            <p:oleObj spid="_x0000_s368655" name="Document" r:id="rId15" imgW="2576333" imgH="79362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96888" y="1855788"/>
          <a:ext cx="7516812" cy="4505325"/>
        </p:xfrm>
        <a:graphic>
          <a:graphicData uri="http://schemas.openxmlformats.org/presentationml/2006/ole">
            <p:oleObj spid="_x0000_s466946" name="Document" r:id="rId4" imgW="9013932" imgH="5429886"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4" name="Object 109"/>
          <p:cNvGraphicFramePr>
            <a:graphicFrameLocks noChangeAspect="1"/>
          </p:cNvGraphicFramePr>
          <p:nvPr/>
        </p:nvGraphicFramePr>
        <p:xfrm>
          <a:off x="1214414" y="2214554"/>
          <a:ext cx="3455987" cy="752475"/>
        </p:xfrm>
        <a:graphic>
          <a:graphicData uri="http://schemas.openxmlformats.org/presentationml/2006/ole">
            <p:oleObj spid="_x0000_s466950" name="Document" r:id="rId6" imgW="3616346" imgH="784970" progId="Word.Document.8">
              <p:embed/>
            </p:oleObj>
          </a:graphicData>
        </a:graphic>
      </p:graphicFrame>
      <p:graphicFrame>
        <p:nvGraphicFramePr>
          <p:cNvPr id="5" name="Object 109"/>
          <p:cNvGraphicFramePr>
            <a:graphicFrameLocks noChangeAspect="1"/>
          </p:cNvGraphicFramePr>
          <p:nvPr/>
        </p:nvGraphicFramePr>
        <p:xfrm>
          <a:off x="1142976" y="2571744"/>
          <a:ext cx="2541588" cy="754062"/>
        </p:xfrm>
        <a:graphic>
          <a:graphicData uri="http://schemas.openxmlformats.org/presentationml/2006/ole">
            <p:oleObj spid="_x0000_s466951" name="Document" r:id="rId7" imgW="2641333" imgH="796508" progId="Word.Document.8">
              <p:embed/>
            </p:oleObj>
          </a:graphicData>
        </a:graphic>
      </p:graphicFrame>
      <p:graphicFrame>
        <p:nvGraphicFramePr>
          <p:cNvPr id="6" name="Object 109"/>
          <p:cNvGraphicFramePr>
            <a:graphicFrameLocks noChangeAspect="1"/>
          </p:cNvGraphicFramePr>
          <p:nvPr/>
        </p:nvGraphicFramePr>
        <p:xfrm>
          <a:off x="3357554" y="2500306"/>
          <a:ext cx="2541588" cy="754062"/>
        </p:xfrm>
        <a:graphic>
          <a:graphicData uri="http://schemas.openxmlformats.org/presentationml/2006/ole">
            <p:oleObj spid="_x0000_s466952" name="Document" r:id="rId8" imgW="2641333" imgH="79650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369666"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3863"/>
          <a:ext cx="8013700" cy="2878137"/>
        </p:xfrm>
        <a:graphic>
          <a:graphicData uri="http://schemas.openxmlformats.org/presentationml/2006/ole">
            <p:oleObj spid="_x0000_s369667" name="Document" r:id="rId4" imgW="8459090" imgH="3057669" progId="Word.Document.8">
              <p:embed/>
            </p:oleObj>
          </a:graphicData>
        </a:graphic>
      </p:graphicFrame>
      <p:graphicFrame>
        <p:nvGraphicFramePr>
          <p:cNvPr id="940056" name="Object 24"/>
          <p:cNvGraphicFramePr>
            <a:graphicFrameLocks noChangeAspect="1"/>
          </p:cNvGraphicFramePr>
          <p:nvPr/>
        </p:nvGraphicFramePr>
        <p:xfrm>
          <a:off x="428596" y="2285992"/>
          <a:ext cx="7813675" cy="2782887"/>
        </p:xfrm>
        <a:graphic>
          <a:graphicData uri="http://schemas.openxmlformats.org/presentationml/2006/ole">
            <p:oleObj spid="_x0000_s369668" name="Document" r:id="rId5" imgW="8497157" imgH="3052981"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graphicFrame>
        <p:nvGraphicFramePr>
          <p:cNvPr id="369669" name="Object 15"/>
          <p:cNvGraphicFramePr>
            <a:graphicFrameLocks noChangeAspect="1"/>
          </p:cNvGraphicFramePr>
          <p:nvPr/>
        </p:nvGraphicFramePr>
        <p:xfrm>
          <a:off x="1000100" y="4572008"/>
          <a:ext cx="8001000" cy="2892425"/>
        </p:xfrm>
        <a:graphic>
          <a:graphicData uri="http://schemas.openxmlformats.org/presentationml/2006/ole">
            <p:oleObj spid="_x0000_s369669" name="Document" r:id="rId7" imgW="8440057" imgH="3062356" progId="Word.Document.8">
              <p:embed/>
            </p:oleObj>
          </a:graphicData>
        </a:graphic>
      </p:graphicFrame>
      <p:graphicFrame>
        <p:nvGraphicFramePr>
          <p:cNvPr id="2" name="Object 24"/>
          <p:cNvGraphicFramePr>
            <a:graphicFrameLocks noChangeAspect="1"/>
          </p:cNvGraphicFramePr>
          <p:nvPr/>
        </p:nvGraphicFramePr>
        <p:xfrm>
          <a:off x="500034" y="5072074"/>
          <a:ext cx="7786688" cy="2797175"/>
        </p:xfrm>
        <a:graphic>
          <a:graphicData uri="http://schemas.openxmlformats.org/presentationml/2006/ole">
            <p:oleObj spid="_x0000_s369670" name="Document" r:id="rId8" imgW="8478124" imgH="305766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92163" y="1901825"/>
          <a:ext cx="7497762" cy="4986338"/>
        </p:xfrm>
        <a:graphic>
          <a:graphicData uri="http://schemas.openxmlformats.org/presentationml/2006/ole">
            <p:oleObj spid="_x0000_s990210" name="Document" r:id="rId4" imgW="8824675" imgH="5868705"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816850" cy="5795963"/>
        </p:xfrm>
        <a:graphic>
          <a:graphicData uri="http://schemas.openxmlformats.org/presentationml/2006/ole">
            <p:oleObj spid="_x0000_s991234" name="Document" r:id="rId4" imgW="9699853" imgH="721545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468313" y="2782888"/>
          <a:ext cx="7750175" cy="3900487"/>
        </p:xfrm>
        <a:graphic>
          <a:graphicData uri="http://schemas.openxmlformats.org/presentationml/2006/ole">
            <p:oleObj spid="_x0000_s467970" name="Document" r:id="rId4" imgW="8463400" imgH="4258741"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9"/>
          <p:cNvGrpSpPr>
            <a:grpSpLocks/>
          </p:cNvGrpSpPr>
          <p:nvPr/>
        </p:nvGrpSpPr>
        <p:grpSpPr bwMode="auto">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双曲线的性质</a:t>
              </a:r>
              <a:endParaRPr lang="zh-CN" altLang="en-US" dirty="0">
                <a:solidFill>
                  <a:srgbClr val="000000"/>
                </a:solidFill>
                <a:latin typeface="Times New Roman" pitchFamily="18" charset="0"/>
                <a:ea typeface="黑体" pitchFamily="2" charset="-122"/>
              </a:endParaRPr>
            </a:p>
          </p:txBody>
        </p:sp>
        <p:pic>
          <p:nvPicPr>
            <p:cNvPr id="10248" name="Picture 47"/>
            <p:cNvPicPr>
              <a:picLocks noChangeAspect="1" noChangeArrowheads="1"/>
            </p:cNvPicPr>
            <p:nvPr/>
          </p:nvPicPr>
          <p:blipFill>
            <a:blip r:embed="rId6"/>
            <a:srcRect/>
            <a:stretch>
              <a:fillRect/>
            </a:stretch>
          </p:blipFill>
          <p:spPr bwMode="auto">
            <a:xfrm>
              <a:off x="5643570" y="2214554"/>
              <a:ext cx="1143007" cy="294470"/>
            </a:xfrm>
            <a:prstGeom prst="rect">
              <a:avLst/>
            </a:prstGeom>
            <a:noFill/>
            <a:ln w="9525" algn="ctr">
              <a:noFill/>
              <a:miter lim="800000"/>
              <a:headEnd/>
              <a:tailEnd/>
            </a:ln>
          </p:spPr>
        </p:pic>
      </p:grpSp>
      <p:graphicFrame>
        <p:nvGraphicFramePr>
          <p:cNvPr id="4" name="Object 109"/>
          <p:cNvGraphicFramePr>
            <a:graphicFrameLocks noChangeAspect="1"/>
          </p:cNvGraphicFramePr>
          <p:nvPr/>
        </p:nvGraphicFramePr>
        <p:xfrm>
          <a:off x="1142976" y="4429132"/>
          <a:ext cx="3208337" cy="754063"/>
        </p:xfrm>
        <a:graphic>
          <a:graphicData uri="http://schemas.openxmlformats.org/presentationml/2006/ole">
            <p:oleObj spid="_x0000_s467971" name="Document" r:id="rId7" imgW="3369271" imgH="783888" progId="Word.Document.8">
              <p:embed/>
            </p:oleObj>
          </a:graphicData>
        </a:graphic>
      </p:graphicFrame>
      <p:graphicFrame>
        <p:nvGraphicFramePr>
          <p:cNvPr id="782445" name="Object 109"/>
          <p:cNvGraphicFramePr>
            <a:graphicFrameLocks noChangeAspect="1"/>
          </p:cNvGraphicFramePr>
          <p:nvPr/>
        </p:nvGraphicFramePr>
        <p:xfrm>
          <a:off x="1142976" y="5741987"/>
          <a:ext cx="5835650" cy="1116013"/>
        </p:xfrm>
        <a:graphic>
          <a:graphicData uri="http://schemas.openxmlformats.org/presentationml/2006/ole">
            <p:oleObj spid="_x0000_s467972" name="Document" r:id="rId8" imgW="6191961" imgH="118160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82445"/>
                                        </p:tgtEl>
                                        <p:attrNameLst>
                                          <p:attrName>style.visibility</p:attrName>
                                        </p:attrNameLst>
                                      </p:cBhvr>
                                      <p:to>
                                        <p:strVal val="visible"/>
                                      </p:to>
                                    </p:set>
                                    <p:anim calcmode="lin" valueType="num">
                                      <p:cBhvr additive="base">
                                        <p:cTn id="33" dur="500" fill="hold"/>
                                        <p:tgtEl>
                                          <p:spTgt spid="782445"/>
                                        </p:tgtEl>
                                        <p:attrNameLst>
                                          <p:attrName>ppt_x</p:attrName>
                                        </p:attrNameLst>
                                      </p:cBhvr>
                                      <p:tavLst>
                                        <p:tav tm="0">
                                          <p:val>
                                            <p:strVal val="#ppt_x"/>
                                          </p:val>
                                        </p:tav>
                                        <p:tav tm="100000">
                                          <p:val>
                                            <p:strVal val="#ppt_x"/>
                                          </p:val>
                                        </p:tav>
                                      </p:tavLst>
                                    </p:anim>
                                    <p:anim calcmode="lin" valueType="num">
                                      <p:cBhvr additive="base">
                                        <p:cTn id="34"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635000" y="1639888"/>
          <a:ext cx="7375525" cy="3873500"/>
        </p:xfrm>
        <a:graphic>
          <a:graphicData uri="http://schemas.openxmlformats.org/presentationml/2006/ole">
            <p:oleObj spid="_x0000_s371714" name="Document" r:id="rId3" imgW="8311492" imgH="4365471" progId="Word.Document.8">
              <p:embed/>
            </p:oleObj>
          </a:graphicData>
        </a:graphic>
      </p:graphicFrame>
      <p:pic>
        <p:nvPicPr>
          <p:cNvPr id="10245"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1142976" y="3714752"/>
          <a:ext cx="6588125" cy="806450"/>
        </p:xfrm>
        <a:graphic>
          <a:graphicData uri="http://schemas.openxmlformats.org/presentationml/2006/ole">
            <p:oleObj spid="_x0000_s371715" name="Document" r:id="rId5" imgW="6984899" imgH="853840" progId="Word.Document.8">
              <p:embed/>
            </p:oleObj>
          </a:graphicData>
        </a:graphic>
      </p:graphicFrame>
      <p:graphicFrame>
        <p:nvGraphicFramePr>
          <p:cNvPr id="4" name="Object 109"/>
          <p:cNvGraphicFramePr>
            <a:graphicFrameLocks noChangeAspect="1"/>
          </p:cNvGraphicFramePr>
          <p:nvPr/>
        </p:nvGraphicFramePr>
        <p:xfrm>
          <a:off x="1214414" y="5715016"/>
          <a:ext cx="3173412" cy="739775"/>
        </p:xfrm>
        <a:graphic>
          <a:graphicData uri="http://schemas.openxmlformats.org/presentationml/2006/ole">
            <p:oleObj spid="_x0000_s371716" name="Document" r:id="rId6" imgW="3359934" imgH="78533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87439"/>
                                        </p:tgtEl>
                                        <p:attrNameLst>
                                          <p:attrName>style.visibility</p:attrName>
                                        </p:attrNameLst>
                                      </p:cBhvr>
                                      <p:to>
                                        <p:strVal val="visible"/>
                                      </p:to>
                                    </p:set>
                                    <p:anim calcmode="lin" valueType="num">
                                      <p:cBhvr additive="base">
                                        <p:cTn id="12" dur="500" fill="hold"/>
                                        <p:tgtEl>
                                          <p:spTgt spid="487439"/>
                                        </p:tgtEl>
                                        <p:attrNameLst>
                                          <p:attrName>ppt_x</p:attrName>
                                        </p:attrNameLst>
                                      </p:cBhvr>
                                      <p:tavLst>
                                        <p:tav tm="0">
                                          <p:val>
                                            <p:strVal val="#ppt_x"/>
                                          </p:val>
                                        </p:tav>
                                        <p:tav tm="100000">
                                          <p:val>
                                            <p:strVal val="#ppt_x"/>
                                          </p:val>
                                        </p:tav>
                                      </p:tavLst>
                                    </p:anim>
                                    <p:anim calcmode="lin" valueType="num">
                                      <p:cBhvr additive="base">
                                        <p:cTn id="13"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82445"/>
                                        </p:tgtEl>
                                        <p:attrNameLst>
                                          <p:attrName>style.visibility</p:attrName>
                                        </p:attrNameLst>
                                      </p:cBhvr>
                                      <p:to>
                                        <p:strVal val="visible"/>
                                      </p:to>
                                    </p:set>
                                    <p:anim calcmode="lin" valueType="num">
                                      <p:cBhvr additive="base">
                                        <p:cTn id="18" dur="500" fill="hold"/>
                                        <p:tgtEl>
                                          <p:spTgt spid="782445"/>
                                        </p:tgtEl>
                                        <p:attrNameLst>
                                          <p:attrName>ppt_x</p:attrName>
                                        </p:attrNameLst>
                                      </p:cBhvr>
                                      <p:tavLst>
                                        <p:tav tm="0">
                                          <p:val>
                                            <p:strVal val="#ppt_x"/>
                                          </p:val>
                                        </p:tav>
                                        <p:tav tm="100000">
                                          <p:val>
                                            <p:strVal val="#ppt_x"/>
                                          </p:val>
                                        </p:tav>
                                      </p:tavLst>
                                    </p:anim>
                                    <p:anim calcmode="lin" valueType="num">
                                      <p:cBhvr additive="base">
                                        <p:cTn id="19"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49250" y="1855788"/>
          <a:ext cx="7867650" cy="4141787"/>
        </p:xfrm>
        <a:graphic>
          <a:graphicData uri="http://schemas.openxmlformats.org/presentationml/2006/ole">
            <p:oleObj spid="_x0000_s496642" name="Document" r:id="rId4" imgW="8177899" imgH="4331217"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27038" y="3503613"/>
          <a:ext cx="7813675" cy="3657600"/>
        </p:xfrm>
        <a:graphic>
          <a:graphicData uri="http://schemas.openxmlformats.org/presentationml/2006/ole">
            <p:oleObj spid="_x0000_s496643" name="Document" r:id="rId5" imgW="8020245" imgH="377304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517525" y="1270000"/>
          <a:ext cx="7359650" cy="5557838"/>
        </p:xfrm>
        <a:graphic>
          <a:graphicData uri="http://schemas.openxmlformats.org/presentationml/2006/ole">
            <p:oleObj spid="_x0000_s372738" name="Document" r:id="rId4" imgW="8222071" imgH="6209087"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WordArt 2"/>
          <p:cNvSpPr>
            <a:spLocks noChangeArrowheads="1" noChangeShapeType="1" noTextEdit="1"/>
          </p:cNvSpPr>
          <p:nvPr/>
        </p:nvSpPr>
        <p:spPr bwMode="auto">
          <a:xfrm>
            <a:off x="2627313" y="1487488"/>
            <a:ext cx="3889375" cy="646112"/>
          </a:xfrm>
          <a:prstGeom prst="rect">
            <a:avLst/>
          </a:prstGeom>
        </p:spPr>
        <p:txBody>
          <a:bodyPr wrap="none" fromWordArt="1">
            <a:prstTxWarp prst="textPlain">
              <a:avLst>
                <a:gd name="adj" fmla="val 50000"/>
              </a:avLst>
            </a:prstTxWarp>
          </a:bodyPr>
          <a:lstStyle/>
          <a:p>
            <a:pPr algn="ctr"/>
            <a:r>
              <a:rPr lang="zh-CN" altLang="en-US" sz="32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课件展示说明</a:t>
            </a:r>
          </a:p>
        </p:txBody>
      </p:sp>
      <p:sp>
        <p:nvSpPr>
          <p:cNvPr id="41987" name="Text Box 3"/>
          <p:cNvSpPr txBox="1">
            <a:spLocks noChangeArrowheads="1"/>
          </p:cNvSpPr>
          <p:nvPr/>
        </p:nvSpPr>
        <p:spPr bwMode="auto">
          <a:xfrm>
            <a:off x="433388" y="2525713"/>
            <a:ext cx="8386762" cy="2632075"/>
          </a:xfrm>
          <a:prstGeom prst="rect">
            <a:avLst/>
          </a:prstGeom>
          <a:noFill/>
          <a:ln w="9525">
            <a:noFill/>
            <a:miter lim="800000"/>
            <a:headEnd/>
            <a:tailEnd/>
          </a:ln>
        </p:spPr>
        <p:txBody>
          <a:bodyPr>
            <a:spAutoFit/>
          </a:bodyPr>
          <a:lstStyle/>
          <a:p>
            <a:pPr>
              <a:lnSpc>
                <a:spcPts val="4000"/>
              </a:lnSpc>
            </a:pPr>
            <a:r>
              <a:rPr lang="zh-CN" altLang="en-US">
                <a:solidFill>
                  <a:srgbClr val="5F5F5F"/>
                </a:solidFill>
                <a:latin typeface="楷体_GB2312" pitchFamily="49" charset="-122"/>
                <a:ea typeface="楷体_GB2312" pitchFamily="49" charset="-122"/>
              </a:rPr>
              <a:t>　　本课件为基于精确校对的</a:t>
            </a:r>
            <a:r>
              <a:rPr lang="en-US" altLang="zh-CN">
                <a:solidFill>
                  <a:srgbClr val="5F5F5F"/>
                </a:solidFill>
                <a:latin typeface="楷体_GB2312" pitchFamily="49" charset="-122"/>
                <a:ea typeface="楷体_GB2312" pitchFamily="49" charset="-122"/>
              </a:rPr>
              <a:t>word</a:t>
            </a:r>
            <a:r>
              <a:rPr lang="zh-CN" altLang="en-US">
                <a:solidFill>
                  <a:srgbClr val="5F5F5F"/>
                </a:solidFill>
                <a:latin typeface="楷体_GB2312" pitchFamily="49" charset="-122"/>
                <a:ea typeface="楷体_GB2312" pitchFamily="49" charset="-122"/>
              </a:rPr>
              <a:t>书稿制作的</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逐字编辑</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课件，如需要修改课件，请双击对应内容，进入可编辑状态。</a:t>
            </a:r>
          </a:p>
          <a:p>
            <a:pPr>
              <a:lnSpc>
                <a:spcPts val="4000"/>
              </a:lnSpc>
            </a:pPr>
            <a:r>
              <a:rPr lang="zh-CN" altLang="en-US">
                <a:solidFill>
                  <a:srgbClr val="5F5F5F"/>
                </a:solidFill>
                <a:latin typeface="楷体_GB2312" pitchFamily="49" charset="-122"/>
                <a:ea typeface="楷体_GB2312" pitchFamily="49" charset="-122"/>
              </a:rPr>
              <a:t>　　如果有的公式双击后无法进入可编辑状态，请单击选中此公式，点击右键、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，即可进入编辑状态。修改后再点击右键、</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切换域代码</a:t>
            </a:r>
            <a:r>
              <a:rPr lang="zh-CN" altLang="en-US">
                <a:solidFill>
                  <a:srgbClr val="5F5F5F"/>
                </a:solidFill>
                <a:ea typeface="楷体_GB2312" pitchFamily="49" charset="-122"/>
              </a:rPr>
              <a:t>”</a:t>
            </a:r>
            <a:r>
              <a:rPr lang="zh-CN" altLang="en-US">
                <a:solidFill>
                  <a:srgbClr val="5F5F5F"/>
                </a:solidFill>
                <a:latin typeface="楷体_GB2312" pitchFamily="49" charset="-122"/>
                <a:ea typeface="楷体_GB2312" pitchFamily="49" charset="-122"/>
              </a:rPr>
              <a:t>，即可退出编辑状态。　　</a:t>
            </a:r>
            <a:endParaRPr lang="en-US" altLang="zh-CN">
              <a:solidFill>
                <a:srgbClr val="5F5F5F"/>
              </a:solidFill>
              <a:latin typeface="楷体_GB2312" pitchFamily="49" charset="-122"/>
              <a:ea typeface="楷体_GB2312" pitchFamily="49" charset="-122"/>
            </a:endParaRPr>
          </a:p>
        </p:txBody>
      </p:sp>
      <p:pic>
        <p:nvPicPr>
          <p:cNvPr id="41988"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7170" name="Object 8"/>
          <p:cNvGraphicFramePr>
            <a:graphicFrameLocks noChangeAspect="1"/>
          </p:cNvGraphicFramePr>
          <p:nvPr>
            <p:ph/>
          </p:nvPr>
        </p:nvGraphicFramePr>
        <p:xfrm>
          <a:off x="569913" y="1552575"/>
          <a:ext cx="7451725" cy="3716338"/>
        </p:xfrm>
        <a:graphic>
          <a:graphicData uri="http://schemas.openxmlformats.org/presentationml/2006/ole">
            <p:oleObj spid="_x0000_s7170" name="Document" r:id="rId3" imgW="7553747" imgH="3766918" progId="Word.Document.8">
              <p:embed/>
            </p:oleObj>
          </a:graphicData>
        </a:graphic>
      </p:graphicFrame>
      <p:pic>
        <p:nvPicPr>
          <p:cNvPr id="717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0056" name="Object 24"/>
          <p:cNvGraphicFramePr>
            <a:graphicFrameLocks noChangeAspect="1"/>
          </p:cNvGraphicFramePr>
          <p:nvPr/>
        </p:nvGraphicFramePr>
        <p:xfrm>
          <a:off x="714348" y="2928934"/>
          <a:ext cx="7315200" cy="2754312"/>
        </p:xfrm>
        <a:graphic>
          <a:graphicData uri="http://schemas.openxmlformats.org/presentationml/2006/ole">
            <p:oleObj spid="_x0000_s7172" name="Document" r:id="rId5" imgW="8026350" imgH="304324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285720" y="1500174"/>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由双曲线的性质求标准方程</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4"/>
          <a:srcRect/>
          <a:stretch>
            <a:fillRect/>
          </a:stretch>
        </p:blipFill>
        <p:spPr bwMode="auto">
          <a:xfrm>
            <a:off x="6143636" y="1714488"/>
            <a:ext cx="1187230" cy="180000"/>
          </a:xfrm>
          <a:prstGeom prst="rect">
            <a:avLst/>
          </a:prstGeom>
          <a:noFill/>
          <a:ln w="9525">
            <a:noFill/>
            <a:miter lim="800000"/>
            <a:headEnd/>
            <a:tailEnd/>
          </a:ln>
          <a:effectLst/>
        </p:spPr>
      </p:pic>
      <p:graphicFrame>
        <p:nvGraphicFramePr>
          <p:cNvPr id="133127" name="Object 15"/>
          <p:cNvGraphicFramePr>
            <a:graphicFrameLocks noChangeAspect="1"/>
          </p:cNvGraphicFramePr>
          <p:nvPr/>
        </p:nvGraphicFramePr>
        <p:xfrm>
          <a:off x="349250" y="2433638"/>
          <a:ext cx="8391525" cy="3617912"/>
        </p:xfrm>
        <a:graphic>
          <a:graphicData uri="http://schemas.openxmlformats.org/presentationml/2006/ole">
            <p:oleObj spid="_x0000_s374786" name="Document" r:id="rId5" imgW="8479919" imgH="367461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569913" y="1638300"/>
          <a:ext cx="7874000" cy="7743825"/>
        </p:xfrm>
        <a:graphic>
          <a:graphicData uri="http://schemas.openxmlformats.org/presentationml/2006/ole">
            <p:oleObj spid="_x0000_s375810" name="Document" r:id="rId4" imgW="8876029" imgH="876123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577850" y="1506538"/>
          <a:ext cx="7907338" cy="7772400"/>
        </p:xfrm>
        <a:graphic>
          <a:graphicData uri="http://schemas.openxmlformats.org/presentationml/2006/ole">
            <p:oleObj spid="_x0000_s497666" name="Document" r:id="rId4" imgW="8876029" imgH="876123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428596" y="1428736"/>
          <a:ext cx="8247063" cy="5300663"/>
        </p:xfrm>
        <a:graphic>
          <a:graphicData uri="http://schemas.openxmlformats.org/presentationml/2006/ole">
            <p:oleObj spid="_x0000_s377858" name="Document" r:id="rId4" imgW="9057745" imgH="595307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0525" y="1909763"/>
          <a:ext cx="8175625" cy="4491037"/>
        </p:xfrm>
        <a:graphic>
          <a:graphicData uri="http://schemas.openxmlformats.org/presentationml/2006/ole">
            <p:oleObj spid="_x0000_s379906" name="Document" r:id="rId3" imgW="8497157" imgH="4696839"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dirty="0" smtClean="0"/>
                <a:t>求双曲线的离心率</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968716" name="Object 12"/>
          <p:cNvGraphicFramePr>
            <a:graphicFrameLocks noChangeAspect="1"/>
          </p:cNvGraphicFramePr>
          <p:nvPr/>
        </p:nvGraphicFramePr>
        <p:xfrm>
          <a:off x="571472" y="3000372"/>
          <a:ext cx="7664450" cy="4330700"/>
        </p:xfrm>
        <a:graphic>
          <a:graphicData uri="http://schemas.openxmlformats.org/presentationml/2006/ole">
            <p:oleObj spid="_x0000_s379907" name="Document" r:id="rId6" imgW="8608485" imgH="489082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5275" y="1573213"/>
          <a:ext cx="8391525" cy="2824162"/>
        </p:xfrm>
        <a:graphic>
          <a:graphicData uri="http://schemas.openxmlformats.org/presentationml/2006/ole">
            <p:oleObj spid="_x0000_s380930" name="Document" r:id="rId4" imgW="8605252" imgH="290983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427038" y="1543050"/>
          <a:ext cx="8123237" cy="5284788"/>
        </p:xfrm>
        <a:graphic>
          <a:graphicData uri="http://schemas.openxmlformats.org/presentationml/2006/ole">
            <p:oleObj spid="_x0000_s498690" name="Document" r:id="rId4" imgW="9038711" imgH="590872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2575" y="1290638"/>
          <a:ext cx="8229600" cy="2878137"/>
        </p:xfrm>
        <a:graphic>
          <a:graphicData uri="http://schemas.openxmlformats.org/presentationml/2006/ole">
            <p:oleObj spid="_x0000_s381954" name="Document" r:id="rId4" imgW="8307541" imgH="292245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377825" y="3644900"/>
          <a:ext cx="7823200" cy="4786313"/>
        </p:xfrm>
        <a:graphic>
          <a:graphicData uri="http://schemas.openxmlformats.org/presentationml/2006/ole">
            <p:oleObj spid="_x0000_s381955" name="Document" r:id="rId5" imgW="9260289" imgH="566534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2575" y="1290638"/>
          <a:ext cx="8162925" cy="4787900"/>
        </p:xfrm>
        <a:graphic>
          <a:graphicData uri="http://schemas.openxmlformats.org/presentationml/2006/ole">
            <p:oleObj spid="_x0000_s382978" name="Document" r:id="rId4" imgW="8250800" imgH="4413788"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28650" y="2168525"/>
          <a:ext cx="7031038" cy="2978150"/>
        </p:xfrm>
        <a:graphic>
          <a:graphicData uri="http://schemas.openxmlformats.org/presentationml/2006/ole">
            <p:oleObj spid="_x0000_s1029122" name="Document" r:id="rId4" imgW="8446521" imgH="357761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39775" y="1900238"/>
          <a:ext cx="7521575" cy="4927600"/>
        </p:xfrm>
        <a:graphic>
          <a:graphicData uri="http://schemas.openxmlformats.org/presentationml/2006/ole">
            <p:oleObj spid="_x0000_s804866" name="Document" r:id="rId4" imgW="8900450" imgH="5830484"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355600" y="1709738"/>
          <a:ext cx="8123238" cy="4773612"/>
        </p:xfrm>
        <a:graphic>
          <a:graphicData uri="http://schemas.openxmlformats.org/presentationml/2006/ole">
            <p:oleObj spid="_x0000_s1184770" name="Document" r:id="rId4" imgW="8441852" imgH="498962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65138" y="1430338"/>
          <a:ext cx="8153400" cy="5132387"/>
        </p:xfrm>
        <a:graphic>
          <a:graphicData uri="http://schemas.openxmlformats.org/presentationml/2006/ole">
            <p:oleObj spid="_x0000_s1032194" name="Document" r:id="rId3" imgW="9272499" imgH="5836975"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394200"/>
          <a:ext cx="7553325" cy="2470150"/>
        </p:xfrm>
        <a:graphic>
          <a:graphicData uri="http://schemas.openxmlformats.org/presentationml/2006/ole">
            <p:oleObj spid="_x0000_s1032195" name="Document" r:id="rId5" imgW="7848944" imgH="25885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04825" y="1430338"/>
          <a:ext cx="8115300" cy="5146675"/>
        </p:xfrm>
        <a:graphic>
          <a:graphicData uri="http://schemas.openxmlformats.org/presentationml/2006/ole">
            <p:oleObj spid="_x0000_s1033218" name="Document" r:id="rId3" imgW="9234432" imgH="5856085"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3633788"/>
          <a:ext cx="7445375" cy="3194050"/>
        </p:xfrm>
        <a:graphic>
          <a:graphicData uri="http://schemas.openxmlformats.org/presentationml/2006/ole">
            <p:oleObj spid="_x0000_s1033219" name="Document" r:id="rId5" imgW="7848944" imgH="337894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500034" y="4143380"/>
          <a:ext cx="7678738" cy="2366962"/>
        </p:xfrm>
        <a:graphic>
          <a:graphicData uri="http://schemas.openxmlformats.org/presentationml/2006/ole">
            <p:oleObj spid="_x0000_s384002" name="Document" r:id="rId4" imgW="7754854" imgH="2402506" progId="Word.Document.8">
              <p:embed/>
            </p:oleObj>
          </a:graphicData>
        </a:graphic>
      </p:graphicFrame>
      <p:graphicFrame>
        <p:nvGraphicFramePr>
          <p:cNvPr id="801817" name="Object 25"/>
          <p:cNvGraphicFramePr>
            <a:graphicFrameLocks noChangeAspect="1"/>
          </p:cNvGraphicFramePr>
          <p:nvPr>
            <p:ph/>
          </p:nvPr>
        </p:nvGraphicFramePr>
        <p:xfrm>
          <a:off x="474663" y="2003425"/>
          <a:ext cx="8342312" cy="2878138"/>
        </p:xfrm>
        <a:graphic>
          <a:graphicData uri="http://schemas.openxmlformats.org/presentationml/2006/ole">
            <p:oleObj spid="_x0000_s384003" name="Document" r:id="rId5" imgW="9285068" imgH="3204062"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0" y="1428736"/>
          <a:ext cx="8404225" cy="3697287"/>
        </p:xfrm>
        <a:graphic>
          <a:graphicData uri="http://schemas.openxmlformats.org/presentationml/2006/ole">
            <p:oleObj spid="_x0000_s385026" name="Document" r:id="rId3" imgW="9580984" imgH="423278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427038" y="4216400"/>
          <a:ext cx="7802562" cy="2860675"/>
        </p:xfrm>
        <a:graphic>
          <a:graphicData uri="http://schemas.openxmlformats.org/presentationml/2006/ole">
            <p:oleObj spid="_x0000_s385027" name="Document" r:id="rId5" imgW="8108229" imgH="299096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117475" y="1573213"/>
          <a:ext cx="8369300" cy="3697287"/>
        </p:xfrm>
        <a:graphic>
          <a:graphicData uri="http://schemas.openxmlformats.org/presentationml/2006/ole">
            <p:oleObj spid="_x0000_s386050" name="Document" r:id="rId3" imgW="9580984" imgH="423278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357158" y="4429132"/>
          <a:ext cx="7677150" cy="2824163"/>
        </p:xfrm>
        <a:graphic>
          <a:graphicData uri="http://schemas.openxmlformats.org/presentationml/2006/ole">
            <p:oleObj spid="_x0000_s386051" name="Document" r:id="rId5" imgW="8089196" imgH="299565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96888" y="1573213"/>
          <a:ext cx="7516812" cy="2986087"/>
        </p:xfrm>
        <a:graphic>
          <a:graphicData uri="http://schemas.openxmlformats.org/presentationml/2006/ole">
            <p:oleObj spid="_x0000_s387074" name="Document" r:id="rId3" imgW="7698832" imgH="3076779"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498475" y="3646488"/>
          <a:ext cx="7493000" cy="3549650"/>
        </p:xfrm>
        <a:graphic>
          <a:graphicData uri="http://schemas.openxmlformats.org/presentationml/2006/ole">
            <p:oleObj spid="_x0000_s387075" name="Document" r:id="rId5" imgW="7896707" imgH="376511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00034" y="1714488"/>
          <a:ext cx="7847012" cy="2903537"/>
        </p:xfrm>
        <a:graphic>
          <a:graphicData uri="http://schemas.openxmlformats.org/presentationml/2006/ole">
            <p:oleObj spid="_x0000_s388098" name="Document" r:id="rId3" imgW="8361409" imgH="3094087" progId="Word.Document.8">
              <p:embed/>
            </p:oleObj>
          </a:graphicData>
        </a:graphic>
      </p:graphicFrame>
      <p:graphicFrame>
        <p:nvGraphicFramePr>
          <p:cNvPr id="1244170" name="Object 10"/>
          <p:cNvGraphicFramePr>
            <a:graphicFrameLocks noChangeAspect="1"/>
          </p:cNvGraphicFramePr>
          <p:nvPr/>
        </p:nvGraphicFramePr>
        <p:xfrm>
          <a:off x="569913" y="3074988"/>
          <a:ext cx="7861300" cy="5345112"/>
        </p:xfrm>
        <a:graphic>
          <a:graphicData uri="http://schemas.openxmlformats.org/presentationml/2006/ole">
            <p:oleObj spid="_x0000_s388099" name="Document" r:id="rId4" imgW="8170357" imgH="5582770"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4675" y="2271713"/>
          <a:ext cx="7153275" cy="4613275"/>
        </p:xfrm>
        <a:graphic>
          <a:graphicData uri="http://schemas.openxmlformats.org/presentationml/2006/ole">
            <p:oleObj spid="_x0000_s968706" name="Document" r:id="rId4" imgW="8855560" imgH="5710774"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2</a:t>
            </a:r>
            <a:r>
              <a:rPr lang="zh-CN" altLang="en-US" sz="4400" dirty="0" smtClean="0">
                <a:solidFill>
                  <a:srgbClr val="0066CC"/>
                </a:solidFill>
                <a:latin typeface="楷体_GB2312" pitchFamily="49" charset="-122"/>
                <a:ea typeface="楷体_GB2312" pitchFamily="49" charset="-122"/>
              </a:rPr>
              <a:t>课时　双曲线的简单几何性</a:t>
            </a:r>
            <a:r>
              <a:rPr lang="en-US" altLang="zh-CN" sz="4400" dirty="0" smtClean="0">
                <a:solidFill>
                  <a:srgbClr val="0066CC"/>
                </a:solidFill>
                <a:latin typeface="楷体_GB2312" pitchFamily="49" charset="-122"/>
                <a:ea typeface="楷体_GB2312" pitchFamily="49" charset="-122"/>
              </a:rPr>
              <a:t>(2)</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831138" cy="5780088"/>
        </p:xfrm>
        <a:graphic>
          <a:graphicData uri="http://schemas.openxmlformats.org/presentationml/2006/ole">
            <p:oleObj spid="_x0000_s805890" name="Document" r:id="rId4" imgW="9699853" imgH="721545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30213" y="1922463"/>
          <a:ext cx="8310562" cy="5768975"/>
        </p:xfrm>
        <a:graphic>
          <a:graphicData uri="http://schemas.openxmlformats.org/presentationml/2006/ole">
            <p:oleObj spid="_x0000_s389122" name="Document" r:id="rId4" imgW="9795020" imgH="6827472"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7643834" y="3500438"/>
          <a:ext cx="2501900" cy="739775"/>
        </p:xfrm>
        <a:graphic>
          <a:graphicData uri="http://schemas.openxmlformats.org/presentationml/2006/ole">
            <p:oleObj spid="_x0000_s389123" name="Document" r:id="rId6" imgW="2641333" imgH="793263" progId="Word.Document.8">
              <p:embed/>
            </p:oleObj>
          </a:graphicData>
        </a:graphic>
      </p:graphicFrame>
      <p:graphicFrame>
        <p:nvGraphicFramePr>
          <p:cNvPr id="782446" name="Object 110"/>
          <p:cNvGraphicFramePr>
            <a:graphicFrameLocks noChangeAspect="1"/>
          </p:cNvGraphicFramePr>
          <p:nvPr/>
        </p:nvGraphicFramePr>
        <p:xfrm>
          <a:off x="2428860" y="4000504"/>
          <a:ext cx="2235200" cy="682625"/>
        </p:xfrm>
        <a:graphic>
          <a:graphicData uri="http://schemas.openxmlformats.org/presentationml/2006/ole">
            <p:oleObj spid="_x0000_s389124" name="Document" r:id="rId7" imgW="2324230" imgH="717182" progId="Word.Document.8">
              <p:embed/>
            </p:oleObj>
          </a:graphicData>
        </a:graphic>
      </p:graphicFrame>
      <p:graphicFrame>
        <p:nvGraphicFramePr>
          <p:cNvPr id="3" name="Object 110"/>
          <p:cNvGraphicFramePr>
            <a:graphicFrameLocks noChangeAspect="1"/>
          </p:cNvGraphicFramePr>
          <p:nvPr/>
        </p:nvGraphicFramePr>
        <p:xfrm>
          <a:off x="2571736" y="5429264"/>
          <a:ext cx="2235200" cy="682625"/>
        </p:xfrm>
        <a:graphic>
          <a:graphicData uri="http://schemas.openxmlformats.org/presentationml/2006/ole">
            <p:oleObj spid="_x0000_s389125" name="Document" r:id="rId8" imgW="2324230" imgH="713937" progId="Word.Document.8">
              <p:embed/>
            </p:oleObj>
          </a:graphicData>
        </a:graphic>
      </p:graphicFrame>
      <p:graphicFrame>
        <p:nvGraphicFramePr>
          <p:cNvPr id="4" name="Object 6"/>
          <p:cNvGraphicFramePr>
            <a:graphicFrameLocks noChangeAspect="1"/>
          </p:cNvGraphicFramePr>
          <p:nvPr/>
        </p:nvGraphicFramePr>
        <p:xfrm>
          <a:off x="7286644" y="5429264"/>
          <a:ext cx="2235200" cy="682625"/>
        </p:xfrm>
        <a:graphic>
          <a:graphicData uri="http://schemas.openxmlformats.org/presentationml/2006/ole">
            <p:oleObj spid="_x0000_s389126" name="Document" r:id="rId9" imgW="2324230" imgH="715379" progId="Word.Document.8">
              <p:embed/>
            </p:oleObj>
          </a:graphicData>
        </a:graphic>
      </p:graphicFrame>
      <p:graphicFrame>
        <p:nvGraphicFramePr>
          <p:cNvPr id="5" name="Object 7"/>
          <p:cNvGraphicFramePr>
            <a:graphicFrameLocks noChangeAspect="1"/>
          </p:cNvGraphicFramePr>
          <p:nvPr/>
        </p:nvGraphicFramePr>
        <p:xfrm>
          <a:off x="2571736" y="5786454"/>
          <a:ext cx="2235200" cy="682625"/>
        </p:xfrm>
        <a:graphic>
          <a:graphicData uri="http://schemas.openxmlformats.org/presentationml/2006/ole">
            <p:oleObj spid="_x0000_s389127" name="Document" r:id="rId10" imgW="2324230" imgH="715379" progId="Word.Document.8">
              <p:embed/>
            </p:oleObj>
          </a:graphicData>
        </a:graphic>
      </p:graphicFrame>
      <p:graphicFrame>
        <p:nvGraphicFramePr>
          <p:cNvPr id="6" name="Object 8"/>
          <p:cNvGraphicFramePr>
            <a:graphicFrameLocks noChangeAspect="1"/>
          </p:cNvGraphicFramePr>
          <p:nvPr/>
        </p:nvGraphicFramePr>
        <p:xfrm>
          <a:off x="7286644" y="5786454"/>
          <a:ext cx="2235200" cy="682625"/>
        </p:xfrm>
        <a:graphic>
          <a:graphicData uri="http://schemas.openxmlformats.org/presentationml/2006/ole">
            <p:oleObj spid="_x0000_s389128" name="Document" r:id="rId11" imgW="2324230" imgH="715379" progId="Word.Document.8">
              <p:embed/>
            </p:oleObj>
          </a:graphicData>
        </a:graphic>
      </p:graphicFrame>
      <p:graphicFrame>
        <p:nvGraphicFramePr>
          <p:cNvPr id="7" name="Object 9"/>
          <p:cNvGraphicFramePr>
            <a:graphicFrameLocks noChangeAspect="1"/>
          </p:cNvGraphicFramePr>
          <p:nvPr/>
        </p:nvGraphicFramePr>
        <p:xfrm>
          <a:off x="2643174" y="6103937"/>
          <a:ext cx="2232025" cy="754063"/>
        </p:xfrm>
        <a:graphic>
          <a:graphicData uri="http://schemas.openxmlformats.org/presentationml/2006/ole">
            <p:oleObj spid="_x0000_s389129" name="Document" r:id="rId12" imgW="2324230" imgH="715379" progId="Word.Document.8">
              <p:embed/>
            </p:oleObj>
          </a:graphicData>
        </a:graphic>
      </p:graphicFrame>
      <p:graphicFrame>
        <p:nvGraphicFramePr>
          <p:cNvPr id="8" name="Object 10"/>
          <p:cNvGraphicFramePr>
            <a:graphicFrameLocks noChangeAspect="1"/>
          </p:cNvGraphicFramePr>
          <p:nvPr/>
        </p:nvGraphicFramePr>
        <p:xfrm>
          <a:off x="7286644" y="6175375"/>
          <a:ext cx="2235200" cy="682625"/>
        </p:xfrm>
        <a:graphic>
          <a:graphicData uri="http://schemas.openxmlformats.org/presentationml/2006/ole">
            <p:oleObj spid="_x0000_s389130" name="Document" r:id="rId13" imgW="2324230" imgH="71537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2445"/>
                                        </p:tgtEl>
                                        <p:attrNameLst>
                                          <p:attrName>style.visibility</p:attrName>
                                        </p:attrNameLst>
                                      </p:cBhvr>
                                      <p:to>
                                        <p:strVal val="visible"/>
                                      </p:to>
                                    </p:set>
                                    <p:anim calcmode="lin" valueType="num">
                                      <p:cBhvr additive="base">
                                        <p:cTn id="22" dur="500" fill="hold"/>
                                        <p:tgtEl>
                                          <p:spTgt spid="782445"/>
                                        </p:tgtEl>
                                        <p:attrNameLst>
                                          <p:attrName>ppt_x</p:attrName>
                                        </p:attrNameLst>
                                      </p:cBhvr>
                                      <p:tavLst>
                                        <p:tav tm="0">
                                          <p:val>
                                            <p:strVal val="#ppt_x"/>
                                          </p:val>
                                        </p:tav>
                                        <p:tav tm="100000">
                                          <p:val>
                                            <p:strVal val="#ppt_x"/>
                                          </p:val>
                                        </p:tav>
                                      </p:tavLst>
                                    </p:anim>
                                    <p:anim calcmode="lin" valueType="num">
                                      <p:cBhvr additive="base">
                                        <p:cTn id="23"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82446"/>
                                        </p:tgtEl>
                                        <p:attrNameLst>
                                          <p:attrName>style.visibility</p:attrName>
                                        </p:attrNameLst>
                                      </p:cBhvr>
                                      <p:to>
                                        <p:strVal val="visible"/>
                                      </p:to>
                                    </p:set>
                                    <p:anim calcmode="lin" valueType="num">
                                      <p:cBhvr additive="base">
                                        <p:cTn id="28" dur="500" fill="hold"/>
                                        <p:tgtEl>
                                          <p:spTgt spid="782446"/>
                                        </p:tgtEl>
                                        <p:attrNameLst>
                                          <p:attrName>ppt_x</p:attrName>
                                        </p:attrNameLst>
                                      </p:cBhvr>
                                      <p:tavLst>
                                        <p:tav tm="0">
                                          <p:val>
                                            <p:strVal val="#ppt_x"/>
                                          </p:val>
                                        </p:tav>
                                        <p:tav tm="100000">
                                          <p:val>
                                            <p:strVal val="#ppt_x"/>
                                          </p:val>
                                        </p:tav>
                                      </p:tavLst>
                                    </p:anim>
                                    <p:anim calcmode="lin" valueType="num">
                                      <p:cBhvr additive="base">
                                        <p:cTn id="29"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ppt_x"/>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ppt_x"/>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390146"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604838" y="1438275"/>
          <a:ext cx="7920037" cy="3913188"/>
        </p:xfrm>
        <a:graphic>
          <a:graphicData uri="http://schemas.openxmlformats.org/presentationml/2006/ole">
            <p:oleObj spid="_x0000_s390147" name="Document" r:id="rId4" imgW="8004443" imgH="3967037" progId="Word.Document.8">
              <p:embed/>
            </p:oleObj>
          </a:graphicData>
        </a:graphic>
      </p:graphicFrame>
      <p:graphicFrame>
        <p:nvGraphicFramePr>
          <p:cNvPr id="782445" name="Object 109"/>
          <p:cNvGraphicFramePr>
            <a:graphicFrameLocks noChangeAspect="1"/>
          </p:cNvGraphicFramePr>
          <p:nvPr/>
        </p:nvGraphicFramePr>
        <p:xfrm>
          <a:off x="3500430" y="2285992"/>
          <a:ext cx="4195762" cy="727075"/>
        </p:xfrm>
        <a:graphic>
          <a:graphicData uri="http://schemas.openxmlformats.org/presentationml/2006/ole">
            <p:oleObj spid="_x0000_s390148" name="Document" r:id="rId5" imgW="4386660" imgH="757206" progId="Word.Document.8">
              <p:embed/>
            </p:oleObj>
          </a:graphicData>
        </a:graphic>
      </p:graphicFrame>
      <p:graphicFrame>
        <p:nvGraphicFramePr>
          <p:cNvPr id="782447" name="Object 111"/>
          <p:cNvGraphicFramePr>
            <a:graphicFrameLocks noChangeAspect="1"/>
          </p:cNvGraphicFramePr>
          <p:nvPr/>
        </p:nvGraphicFramePr>
        <p:xfrm>
          <a:off x="857224" y="2643182"/>
          <a:ext cx="5218113" cy="766762"/>
        </p:xfrm>
        <a:graphic>
          <a:graphicData uri="http://schemas.openxmlformats.org/presentationml/2006/ole">
            <p:oleObj spid="_x0000_s390150" name="Document" r:id="rId6" imgW="5357005" imgH="793624"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7"/>
                                        </p:tgtEl>
                                        <p:attrNameLst>
                                          <p:attrName>style.visibility</p:attrName>
                                        </p:attrNameLst>
                                      </p:cBhvr>
                                      <p:to>
                                        <p:strVal val="visible"/>
                                      </p:to>
                                    </p:set>
                                    <p:anim calcmode="lin" valueType="num">
                                      <p:cBhvr additive="base">
                                        <p:cTn id="13" dur="500" fill="hold"/>
                                        <p:tgtEl>
                                          <p:spTgt spid="782447"/>
                                        </p:tgtEl>
                                        <p:attrNameLst>
                                          <p:attrName>ppt_x</p:attrName>
                                        </p:attrNameLst>
                                      </p:cBhvr>
                                      <p:tavLst>
                                        <p:tav tm="0">
                                          <p:val>
                                            <p:strVal val="#ppt_x"/>
                                          </p:val>
                                        </p:tav>
                                        <p:tav tm="100000">
                                          <p:val>
                                            <p:strVal val="#ppt_x"/>
                                          </p:val>
                                        </p:tav>
                                      </p:tavLst>
                                    </p:anim>
                                    <p:anim calcmode="lin" valueType="num">
                                      <p:cBhvr additive="base">
                                        <p:cTn id="14"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392194"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3863"/>
          <a:ext cx="7745413" cy="2797175"/>
        </p:xfrm>
        <a:graphic>
          <a:graphicData uri="http://schemas.openxmlformats.org/presentationml/2006/ole">
            <p:oleObj spid="_x0000_s392195" name="Document" r:id="rId4" imgW="8421023" imgH="3067044" progId="Word.Document.8">
              <p:embed/>
            </p:oleObj>
          </a:graphicData>
        </a:graphic>
      </p:graphicFrame>
      <p:graphicFrame>
        <p:nvGraphicFramePr>
          <p:cNvPr id="940056" name="Object 24"/>
          <p:cNvGraphicFramePr>
            <a:graphicFrameLocks noChangeAspect="1"/>
          </p:cNvGraphicFramePr>
          <p:nvPr/>
        </p:nvGraphicFramePr>
        <p:xfrm>
          <a:off x="427038" y="2565400"/>
          <a:ext cx="7588250" cy="2743200"/>
        </p:xfrm>
        <a:graphic>
          <a:graphicData uri="http://schemas.openxmlformats.org/presentationml/2006/ole">
            <p:oleObj spid="_x0000_s392196" name="Document" r:id="rId5" imgW="8440057" imgH="3067044"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90550" y="1812925"/>
          <a:ext cx="7747000" cy="5045075"/>
        </p:xfrm>
        <a:graphic>
          <a:graphicData uri="http://schemas.openxmlformats.org/presentationml/2006/ole">
            <p:oleObj spid="_x0000_s1059842" name="Document" r:id="rId4" imgW="9152193" imgH="5959570"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816850" cy="5795963"/>
        </p:xfrm>
        <a:graphic>
          <a:graphicData uri="http://schemas.openxmlformats.org/presentationml/2006/ole">
            <p:oleObj spid="_x0000_s1060866" name="Document" r:id="rId4" imgW="9699853" imgH="721545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638175" y="2770188"/>
          <a:ext cx="7115175" cy="3643312"/>
        </p:xfrm>
        <a:graphic>
          <a:graphicData uri="http://schemas.openxmlformats.org/presentationml/2006/ole">
            <p:oleObj spid="_x0000_s542722" name="Document" r:id="rId4" imgW="8292458" imgH="424684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直线与双曲线的位置关系</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6000760" y="2285992"/>
              <a:ext cx="1187230" cy="180000"/>
            </a:xfrm>
            <a:prstGeom prst="rect">
              <a:avLst/>
            </a:prstGeom>
            <a:noFill/>
            <a:ln w="9525">
              <a:noFill/>
              <a:miter lim="800000"/>
              <a:headEnd/>
              <a:tailEnd/>
            </a:ln>
            <a:effectLst/>
          </p:spPr>
        </p:pic>
      </p:grpSp>
      <p:graphicFrame>
        <p:nvGraphicFramePr>
          <p:cNvPr id="944141" name="Object 13"/>
          <p:cNvGraphicFramePr>
            <a:graphicFrameLocks noChangeAspect="1"/>
          </p:cNvGraphicFramePr>
          <p:nvPr/>
        </p:nvGraphicFramePr>
        <p:xfrm>
          <a:off x="500034" y="4500570"/>
          <a:ext cx="7772400" cy="2152650"/>
        </p:xfrm>
        <a:graphic>
          <a:graphicData uri="http://schemas.openxmlformats.org/presentationml/2006/ole">
            <p:oleObj spid="_x0000_s542723" name="Document" r:id="rId7" imgW="8197291" imgH="227955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44141"/>
                                        </p:tgtEl>
                                        <p:attrNameLst>
                                          <p:attrName>style.visibility</p:attrName>
                                        </p:attrNameLst>
                                      </p:cBhvr>
                                      <p:to>
                                        <p:strVal val="visible"/>
                                      </p:to>
                                    </p:set>
                                    <p:anim calcmode="lin" valueType="num">
                                      <p:cBhvr additive="base">
                                        <p:cTn id="27" dur="500" fill="hold"/>
                                        <p:tgtEl>
                                          <p:spTgt spid="944141"/>
                                        </p:tgtEl>
                                        <p:attrNameLst>
                                          <p:attrName>ppt_x</p:attrName>
                                        </p:attrNameLst>
                                      </p:cBhvr>
                                      <p:tavLst>
                                        <p:tav tm="0">
                                          <p:val>
                                            <p:strVal val="#ppt_x"/>
                                          </p:val>
                                        </p:tav>
                                        <p:tav tm="100000">
                                          <p:val>
                                            <p:strVal val="#ppt_x"/>
                                          </p:val>
                                        </p:tav>
                                      </p:tavLst>
                                    </p:anim>
                                    <p:anim calcmode="lin" valueType="num">
                                      <p:cBhvr additive="base">
                                        <p:cTn id="2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071546"/>
          <a:ext cx="8431213" cy="6883400"/>
        </p:xfrm>
        <a:graphic>
          <a:graphicData uri="http://schemas.openxmlformats.org/presentationml/2006/ole">
            <p:oleObj spid="_x0000_s543746" name="Document" r:id="rId4" imgW="8512240" imgH="6991533"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0525" y="1909763"/>
          <a:ext cx="8134350" cy="4503737"/>
        </p:xfrm>
        <a:graphic>
          <a:graphicData uri="http://schemas.openxmlformats.org/presentationml/2006/ole">
            <p:oleObj spid="_x0000_s397314" name="Document" r:id="rId3" imgW="8459090" imgH="4712704"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考点二</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弦长公式及中点弦问题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572132" y="1500174"/>
              <a:ext cx="1143007" cy="294470"/>
            </a:xfrm>
            <a:prstGeom prst="rect">
              <a:avLst/>
            </a:prstGeom>
            <a:noFill/>
            <a:ln w="9525" algn="ctr">
              <a:noFill/>
              <a:miter lim="800000"/>
              <a:headEnd/>
              <a:tailEnd/>
            </a:ln>
          </p:spPr>
        </p:pic>
      </p:grpSp>
      <p:graphicFrame>
        <p:nvGraphicFramePr>
          <p:cNvPr id="968716" name="Object 12"/>
          <p:cNvGraphicFramePr>
            <a:graphicFrameLocks noChangeAspect="1"/>
          </p:cNvGraphicFramePr>
          <p:nvPr/>
        </p:nvGraphicFramePr>
        <p:xfrm>
          <a:off x="0" y="3289300"/>
          <a:ext cx="8812213" cy="4264025"/>
        </p:xfrm>
        <a:graphic>
          <a:graphicData uri="http://schemas.openxmlformats.org/presentationml/2006/ole">
            <p:oleObj spid="_x0000_s397315" name="Document" r:id="rId6" imgW="10077648" imgH="490056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5275" y="1573213"/>
          <a:ext cx="8378825" cy="2824162"/>
        </p:xfrm>
        <a:graphic>
          <a:graphicData uri="http://schemas.openxmlformats.org/presentationml/2006/ole">
            <p:oleObj spid="_x0000_s398338" name="Document" r:id="rId4" imgW="8586578" imgH="291452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47675" y="3005138"/>
          <a:ext cx="8104188" cy="4618037"/>
        </p:xfrm>
        <a:graphic>
          <a:graphicData uri="http://schemas.openxmlformats.org/presentationml/2006/ole">
            <p:oleObj spid="_x0000_s398339" name="Document" r:id="rId5" imgW="9890187" imgH="563505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5275" y="1290638"/>
          <a:ext cx="8202613" cy="2878137"/>
        </p:xfrm>
        <a:graphic>
          <a:graphicData uri="http://schemas.openxmlformats.org/presentationml/2006/ole">
            <p:oleObj spid="_x0000_s399362" name="Document" r:id="rId4" imgW="8288508" imgH="292714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81013" y="3575050"/>
          <a:ext cx="7742237" cy="4606925"/>
        </p:xfrm>
        <a:graphic>
          <a:graphicData uri="http://schemas.openxmlformats.org/presentationml/2006/ole">
            <p:oleObj spid="_x0000_s399363" name="Document" r:id="rId5" imgW="9582061" imgH="570175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788275" cy="5810250"/>
        </p:xfrm>
        <a:graphic>
          <a:graphicData uri="http://schemas.openxmlformats.org/presentationml/2006/ole">
            <p:oleObj spid="_x0000_s811010" name="Document" r:id="rId4" imgW="9643112" imgH="724898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1357298"/>
          <a:ext cx="8108950" cy="5176838"/>
        </p:xfrm>
        <a:graphic>
          <a:graphicData uri="http://schemas.openxmlformats.org/presentationml/2006/ole">
            <p:oleObj spid="_x0000_s400386" name="Document" r:id="rId4" imgW="8193700" imgH="5251042"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直线与双曲线位置关系的综合题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8" name="Picture 3"/>
          <p:cNvPicPr>
            <a:picLocks noChangeAspect="1" noChangeArrowheads="1"/>
          </p:cNvPicPr>
          <p:nvPr/>
        </p:nvPicPr>
        <p:blipFill>
          <a:blip r:embed="rId4"/>
          <a:srcRect/>
          <a:stretch>
            <a:fillRect/>
          </a:stretch>
        </p:blipFill>
        <p:spPr bwMode="auto">
          <a:xfrm>
            <a:off x="6715140" y="1571612"/>
            <a:ext cx="1187230" cy="180000"/>
          </a:xfrm>
          <a:prstGeom prst="rect">
            <a:avLst/>
          </a:prstGeom>
          <a:noFill/>
          <a:ln w="9525">
            <a:noFill/>
            <a:miter lim="800000"/>
            <a:headEnd/>
            <a:tailEnd/>
          </a:ln>
          <a:effectLst/>
        </p:spPr>
      </p:pic>
      <p:graphicFrame>
        <p:nvGraphicFramePr>
          <p:cNvPr id="401412" name="Object 15"/>
          <p:cNvGraphicFramePr>
            <a:graphicFrameLocks noChangeAspect="1"/>
          </p:cNvGraphicFramePr>
          <p:nvPr/>
        </p:nvGraphicFramePr>
        <p:xfrm>
          <a:off x="428596" y="2000240"/>
          <a:ext cx="8364538" cy="2890837"/>
        </p:xfrm>
        <a:graphic>
          <a:graphicData uri="http://schemas.openxmlformats.org/presentationml/2006/ole">
            <p:oleObj spid="_x0000_s401412" name="Document" r:id="rId5" imgW="8567545" imgH="297654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55600" y="1211263"/>
          <a:ext cx="8040688" cy="5391150"/>
        </p:xfrm>
        <a:graphic>
          <a:graphicData uri="http://schemas.openxmlformats.org/presentationml/2006/ole">
            <p:oleObj spid="_x0000_s544770" name="Document" r:id="rId4" imgW="8705447" imgH="5859330"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19125" y="2168525"/>
          <a:ext cx="7169150" cy="3036888"/>
        </p:xfrm>
        <a:graphic>
          <a:graphicData uri="http://schemas.openxmlformats.org/presentationml/2006/ole">
            <p:oleObj spid="_x0000_s1035266" name="Document" r:id="rId4" imgW="8446521" imgH="357761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27038" y="5070475"/>
          <a:ext cx="7577137" cy="1330325"/>
        </p:xfrm>
        <a:graphic>
          <a:graphicData uri="http://schemas.openxmlformats.org/presentationml/2006/ole">
            <p:oleObj spid="_x0000_s1035267" name="Document" r:id="rId6" imgW="7877674" imgH="139145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4141"/>
                                        </p:tgtEl>
                                        <p:attrNameLst>
                                          <p:attrName>style.visibility</p:attrName>
                                        </p:attrNameLst>
                                      </p:cBhvr>
                                      <p:to>
                                        <p:strVal val="visible"/>
                                      </p:to>
                                    </p:set>
                                    <p:anim calcmode="lin" valueType="num">
                                      <p:cBhvr additive="base">
                                        <p:cTn id="20" dur="500" fill="hold"/>
                                        <p:tgtEl>
                                          <p:spTgt spid="944141"/>
                                        </p:tgtEl>
                                        <p:attrNameLst>
                                          <p:attrName>ppt_x</p:attrName>
                                        </p:attrNameLst>
                                      </p:cBhvr>
                                      <p:tavLst>
                                        <p:tav tm="0">
                                          <p:val>
                                            <p:strVal val="#ppt_x"/>
                                          </p:val>
                                        </p:tav>
                                        <p:tav tm="100000">
                                          <p:val>
                                            <p:strVal val="#ppt_x"/>
                                          </p:val>
                                        </p:tav>
                                      </p:tavLst>
                                    </p:anim>
                                    <p:anim calcmode="lin" valueType="num">
                                      <p:cBhvr additive="base">
                                        <p:cTn id="21"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6263" y="1976438"/>
          <a:ext cx="8183562" cy="5132387"/>
        </p:xfrm>
        <a:graphic>
          <a:graphicData uri="http://schemas.openxmlformats.org/presentationml/2006/ole">
            <p:oleObj spid="_x0000_s1036290" name="Document" r:id="rId3" imgW="9291532" imgH="5827600"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69913" y="4429125"/>
          <a:ext cx="7577137" cy="2090738"/>
        </p:xfrm>
        <a:graphic>
          <a:graphicData uri="http://schemas.openxmlformats.org/presentationml/2006/ole">
            <p:oleObj spid="_x0000_s1036291" name="Document" r:id="rId5" imgW="7877674" imgH="218616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90538" y="1430338"/>
          <a:ext cx="8145462" cy="5146675"/>
        </p:xfrm>
        <a:graphic>
          <a:graphicData uri="http://schemas.openxmlformats.org/presentationml/2006/ole">
            <p:oleObj spid="_x0000_s1039362" name="Document" r:id="rId3" imgW="9253465" imgH="5846710"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27038" y="4773613"/>
          <a:ext cx="7553325" cy="2090737"/>
        </p:xfrm>
        <a:graphic>
          <a:graphicData uri="http://schemas.openxmlformats.org/presentationml/2006/ole">
            <p:oleObj spid="_x0000_s1039363" name="Document" r:id="rId5" imgW="7848944" imgH="218940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498475" y="3787775"/>
          <a:ext cx="7850188" cy="2374900"/>
        </p:xfrm>
        <a:graphic>
          <a:graphicData uri="http://schemas.openxmlformats.org/presentationml/2006/ole">
            <p:oleObj spid="_x0000_s405506" name="Document" r:id="rId4" imgW="7953089" imgH="2416929" progId="Word.Document.8">
              <p:embed/>
            </p:oleObj>
          </a:graphicData>
        </a:graphic>
      </p:graphicFrame>
      <p:graphicFrame>
        <p:nvGraphicFramePr>
          <p:cNvPr id="801817" name="Object 25"/>
          <p:cNvGraphicFramePr>
            <a:graphicFrameLocks noChangeAspect="1"/>
          </p:cNvGraphicFramePr>
          <p:nvPr>
            <p:ph/>
          </p:nvPr>
        </p:nvGraphicFramePr>
        <p:xfrm>
          <a:off x="581025" y="2070100"/>
          <a:ext cx="7780338" cy="2838450"/>
        </p:xfrm>
        <a:graphic>
          <a:graphicData uri="http://schemas.openxmlformats.org/presentationml/2006/ole">
            <p:oleObj spid="_x0000_s405507" name="Document" r:id="rId5" imgW="8649783" imgH="3156106"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22225" y="1506538"/>
          <a:ext cx="8332788" cy="3697287"/>
        </p:xfrm>
        <a:graphic>
          <a:graphicData uri="http://schemas.openxmlformats.org/presentationml/2006/ole">
            <p:oleObj spid="_x0000_s406530" name="Document" r:id="rId3" imgW="9552254" imgH="423891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642910" y="3214686"/>
          <a:ext cx="7893050" cy="3940175"/>
        </p:xfrm>
        <a:graphic>
          <a:graphicData uri="http://schemas.openxmlformats.org/presentationml/2006/ole">
            <p:oleObj spid="_x0000_s406531" name="Document" r:id="rId5" imgW="8311492" imgH="419131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73025" y="1573213"/>
          <a:ext cx="8177213" cy="3644900"/>
        </p:xfrm>
        <a:graphic>
          <a:graphicData uri="http://schemas.openxmlformats.org/presentationml/2006/ole">
            <p:oleObj spid="_x0000_s407554" name="Document" r:id="rId3" imgW="9523883" imgH="424540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428596" y="3500438"/>
          <a:ext cx="7772400" cy="2863850"/>
        </p:xfrm>
        <a:graphic>
          <a:graphicData uri="http://schemas.openxmlformats.org/presentationml/2006/ole">
            <p:oleObj spid="_x0000_s407555" name="Document" r:id="rId5" imgW="8051129" imgH="300502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96888" y="1573213"/>
          <a:ext cx="7369175" cy="2944812"/>
        </p:xfrm>
        <a:graphic>
          <a:graphicData uri="http://schemas.openxmlformats.org/presentationml/2006/ole">
            <p:oleObj spid="_x0000_s408578" name="Document" r:id="rId3" imgW="7660765" imgH="3086154"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641350" y="4002088"/>
          <a:ext cx="7861300" cy="3336925"/>
        </p:xfrm>
        <a:graphic>
          <a:graphicData uri="http://schemas.openxmlformats.org/presentationml/2006/ole">
            <p:oleObj spid="_x0000_s408579" name="Document" r:id="rId5" imgW="8511522" imgH="363314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802563" cy="5795963"/>
        </p:xfrm>
        <a:graphic>
          <a:graphicData uri="http://schemas.openxmlformats.org/presentationml/2006/ole">
            <p:oleObj spid="_x0000_s809986" name="Document" r:id="rId4" imgW="9681178" imgH="722662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71472" y="1500174"/>
          <a:ext cx="7743825" cy="2876550"/>
        </p:xfrm>
        <a:graphic>
          <a:graphicData uri="http://schemas.openxmlformats.org/presentationml/2006/ole">
            <p:oleObj spid="_x0000_s409602" name="Document" r:id="rId3" imgW="8342376" imgH="3099135" progId="Word.Document.8">
              <p:embed/>
            </p:oleObj>
          </a:graphicData>
        </a:graphic>
      </p:graphicFrame>
      <p:graphicFrame>
        <p:nvGraphicFramePr>
          <p:cNvPr id="1244170" name="Object 10"/>
          <p:cNvGraphicFramePr>
            <a:graphicFrameLocks noChangeAspect="1"/>
          </p:cNvGraphicFramePr>
          <p:nvPr/>
        </p:nvGraphicFramePr>
        <p:xfrm>
          <a:off x="500034" y="2928934"/>
          <a:ext cx="7745413" cy="5272087"/>
        </p:xfrm>
        <a:graphic>
          <a:graphicData uri="http://schemas.openxmlformats.org/presentationml/2006/ole">
            <p:oleObj spid="_x0000_s409603" name="Document" r:id="rId4" imgW="8151324" imgH="5592145"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2.3</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4675" y="2236788"/>
          <a:ext cx="7153275" cy="3592512"/>
        </p:xfrm>
        <a:graphic>
          <a:graphicData uri="http://schemas.openxmlformats.org/presentationml/2006/ole">
            <p:oleObj spid="_x0000_s969730" name="Document" r:id="rId4" imgW="8855560" imgH="4446961"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323850" y="2420938"/>
            <a:ext cx="8496300" cy="904863"/>
          </a:xfrm>
          <a:prstGeom prst="rect">
            <a:avLst/>
          </a:prstGeom>
          <a:noFill/>
          <a:ln w="9525">
            <a:noFill/>
            <a:miter lim="800000"/>
            <a:headEnd/>
            <a:tailEnd/>
          </a:ln>
          <a:effectLst/>
        </p:spPr>
        <p:txBody>
          <a:bodyPr>
            <a:spAutoFit/>
          </a:bodyPr>
          <a:lstStyle/>
          <a:p>
            <a:pPr algn="ctr">
              <a:lnSpc>
                <a:spcPct val="120000"/>
              </a:lnSpc>
              <a:defRPr/>
            </a:pPr>
            <a:r>
              <a:rPr lang="en-US" altLang="zh-CN" sz="4400" dirty="0" smtClean="0">
                <a:solidFill>
                  <a:srgbClr val="CC3300"/>
                </a:solidFill>
                <a:effectLst>
                  <a:outerShdw blurRad="38100" dist="38100" dir="2700000" algn="tl">
                    <a:srgbClr val="C0C0C0"/>
                  </a:outerShdw>
                </a:effectLst>
                <a:latin typeface="黑体" pitchFamily="2" charset="-122"/>
                <a:ea typeface="黑体" pitchFamily="2" charset="-122"/>
              </a:rPr>
              <a:t>2.4</a:t>
            </a:r>
            <a:r>
              <a:rPr lang="zh-CN" altLang="en-US" sz="4400" dirty="0">
                <a:solidFill>
                  <a:srgbClr val="CC3300"/>
                </a:solidFill>
                <a:effectLst>
                  <a:outerShdw blurRad="38100" dist="38100" dir="2700000" algn="tl">
                    <a:srgbClr val="C0C0C0"/>
                  </a:outerShdw>
                </a:effectLst>
                <a:latin typeface="黑体" pitchFamily="2" charset="-122"/>
                <a:ea typeface="黑体" pitchFamily="2" charset="-122"/>
              </a:rPr>
              <a:t>　</a:t>
            </a:r>
            <a:r>
              <a:rPr lang="zh-CN" altLang="en-US" sz="4400" dirty="0" smtClean="0">
                <a:solidFill>
                  <a:srgbClr val="CC3300"/>
                </a:solidFill>
                <a:effectLst>
                  <a:outerShdw blurRad="38100" dist="38100" dir="2700000" algn="tl">
                    <a:srgbClr val="C0C0C0"/>
                  </a:outerShdw>
                </a:effectLst>
                <a:latin typeface="黑体" pitchFamily="2" charset="-122"/>
                <a:ea typeface="黑体" pitchFamily="2" charset="-122"/>
              </a:rPr>
              <a:t>抛物线</a:t>
            </a:r>
            <a:endParaRPr lang="en-US" altLang="zh-CN" sz="4400" dirty="0">
              <a:solidFill>
                <a:srgbClr val="CC3300"/>
              </a:solidFill>
              <a:effectLst>
                <a:outerShdw blurRad="38100" dist="38100" dir="2700000" algn="tl">
                  <a:srgbClr val="C0C0C0"/>
                </a:outerShdw>
              </a:effectLst>
              <a:latin typeface="黑体" pitchFamily="2" charset="-122"/>
              <a:ea typeface="黑体" pitchFamily="2" charset="-122"/>
            </a:endParaRPr>
          </a:p>
        </p:txBody>
      </p:sp>
      <p:pic>
        <p:nvPicPr>
          <p:cNvPr id="45059"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2.4.1</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抛物线及其标准方程</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pPr>
              <a:lnSpc>
                <a:spcPct val="122000"/>
              </a:lnSpc>
            </a:pPr>
            <a:r>
              <a:rPr lang="zh-CN" altLang="en-US" b="0" dirty="0" smtClean="0"/>
              <a:t>　　掌握抛物线的定义、抛物线的标准方程及其推导过程．要求进一步熟练掌握解析几何的基本思想方法，提高分析、对比、概括、转化等方面的能力．</a:t>
            </a:r>
          </a:p>
          <a:p>
            <a:pPr>
              <a:lnSpc>
                <a:spcPct val="122000"/>
              </a:lnSpc>
            </a:pPr>
            <a:r>
              <a:rPr lang="zh-CN" altLang="en-US" b="0" dirty="0"/>
              <a:t>　　</a:t>
            </a:r>
            <a:r>
              <a:rPr lang="en-US" altLang="zh-CN" b="0" dirty="0"/>
              <a:t>2</a:t>
            </a:r>
            <a:r>
              <a:rPr lang="zh-CN" altLang="en-US" b="0" dirty="0"/>
              <a:t>．过程与方法</a:t>
            </a:r>
          </a:p>
          <a:p>
            <a:pPr>
              <a:lnSpc>
                <a:spcPct val="122000"/>
              </a:lnSpc>
            </a:pPr>
            <a:r>
              <a:rPr lang="zh-CN" altLang="en-US" b="0" dirty="0"/>
              <a:t>　　</a:t>
            </a:r>
            <a:r>
              <a:rPr lang="zh-CN" altLang="en-US" b="0" dirty="0" smtClean="0"/>
              <a:t>重视基础知识的教学、基本技能的训练和能力的培养；通过教师指导发现知识结论，培养学生的抽象概括能力和逻辑思维能力．</a:t>
            </a: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a:t>　　</a:t>
            </a:r>
            <a:r>
              <a:rPr lang="zh-CN" altLang="en-US" b="0" dirty="0" smtClean="0"/>
              <a:t>培养学生用对称的美学思维来体现数学的和谐美．培养学生观察，实验，探究与交流的数学活动能力．</a:t>
            </a:r>
          </a:p>
          <a:p>
            <a:pPr>
              <a:lnSpc>
                <a:spcPct val="122000"/>
              </a:lnSpc>
            </a:pP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抛物线的定义与标准方程的形式．</a:t>
            </a:r>
            <a:endParaRPr lang="zh-CN" altLang="en-US" b="0" dirty="0">
              <a:solidFill>
                <a:srgbClr val="000000"/>
              </a:solidFill>
              <a:cs typeface="Times New Roman" pitchFamily="18" charset="0"/>
            </a:endParaRP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抛物线定义及焦点、准线等知识的灵活运用．</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b="0" dirty="0" smtClean="0">
                <a:solidFill>
                  <a:srgbClr val="000000"/>
                </a:solidFill>
                <a:cs typeface="Times New Roman" pitchFamily="18" charset="0"/>
              </a:rPr>
              <a:t>通过启发引导，让学生回顾接触过的二次函数的图像，除了顶点、对称轴外抛物线还有哪些性质，引起学生的思考；标准方程的推导涉及坐标系的建法，充分利用教科书中的“思考”栏目，加深对抛物线的认识；抛物线的简单几何性质的教学结合图像，采取实验探索、类比法，得出抛物线的性质，有关例题的教学，应将重心放在问题的分析上，让学生完成求解过程．</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生活中存在着各种形式的抛物线，如天空中雨后的彩虹、拱桥、投篮时篮球的运动轨迹等．</a:t>
            </a: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pic>
        <p:nvPicPr>
          <p:cNvPr id="648194" name="Picture 2"/>
          <p:cNvPicPr>
            <a:picLocks noChangeAspect="1" noChangeArrowheads="1"/>
          </p:cNvPicPr>
          <p:nvPr/>
        </p:nvPicPr>
        <p:blipFill>
          <a:blip r:embed="rId4"/>
          <a:srcRect/>
          <a:stretch>
            <a:fillRect/>
          </a:stretch>
        </p:blipFill>
        <p:spPr bwMode="auto">
          <a:xfrm>
            <a:off x="857224" y="3500438"/>
            <a:ext cx="4525187" cy="2044715"/>
          </a:xfrm>
          <a:prstGeom prst="rect">
            <a:avLst/>
          </a:prstGeom>
          <a:noFill/>
          <a:ln w="9525">
            <a:noFill/>
            <a:miter lim="800000"/>
            <a:headEnd/>
            <a:tailEnd/>
          </a:ln>
          <a:effectLst/>
        </p:spPr>
      </p:pic>
      <p:pic>
        <p:nvPicPr>
          <p:cNvPr id="648195" name="Picture 3"/>
          <p:cNvPicPr>
            <a:picLocks noChangeAspect="1" noChangeArrowheads="1"/>
          </p:cNvPicPr>
          <p:nvPr/>
        </p:nvPicPr>
        <p:blipFill>
          <a:blip r:embed="rId5"/>
          <a:srcRect/>
          <a:stretch>
            <a:fillRect/>
          </a:stretch>
        </p:blipFill>
        <p:spPr bwMode="auto">
          <a:xfrm>
            <a:off x="5929322" y="2714620"/>
            <a:ext cx="2428892" cy="1813644"/>
          </a:xfrm>
          <a:prstGeom prst="rect">
            <a:avLst/>
          </a:prstGeom>
          <a:noFill/>
          <a:ln w="9525">
            <a:noFill/>
            <a:miter lim="800000"/>
            <a:headEnd/>
            <a:tailEnd/>
          </a:ln>
          <a:effectLst/>
        </p:spPr>
      </p:pic>
      <p:pic>
        <p:nvPicPr>
          <p:cNvPr id="648196" name="Picture 4"/>
          <p:cNvPicPr>
            <a:picLocks noChangeAspect="1" noChangeArrowheads="1"/>
          </p:cNvPicPr>
          <p:nvPr/>
        </p:nvPicPr>
        <p:blipFill>
          <a:blip r:embed="rId6"/>
          <a:srcRect/>
          <a:stretch>
            <a:fillRect/>
          </a:stretch>
        </p:blipFill>
        <p:spPr bwMode="auto">
          <a:xfrm>
            <a:off x="5929322" y="4572008"/>
            <a:ext cx="2357454" cy="1779596"/>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latin typeface="Times New Roman" pitchFamily="18" charset="0"/>
                <a:cs typeface="Times New Roman" pitchFamily="18" charset="0"/>
              </a:rPr>
              <a:t>回忆平面内与一个定点</a:t>
            </a:r>
            <a:r>
              <a:rPr lang="en-US" altLang="zh-CN" b="0" dirty="0" smtClean="0">
                <a:solidFill>
                  <a:srgbClr val="000000"/>
                </a:solidFill>
                <a:latin typeface="Times New Roman" pitchFamily="18" charset="0"/>
                <a:cs typeface="Times New Roman" pitchFamily="18" charset="0"/>
              </a:rPr>
              <a:t>F</a:t>
            </a:r>
            <a:r>
              <a:rPr lang="zh-CN" altLang="en-US" b="0" dirty="0" smtClean="0">
                <a:solidFill>
                  <a:srgbClr val="000000"/>
                </a:solidFill>
                <a:latin typeface="Times New Roman" pitchFamily="18" charset="0"/>
                <a:cs typeface="Times New Roman" pitchFamily="18" charset="0"/>
              </a:rPr>
              <a:t>的距离和一条定直线</a:t>
            </a:r>
            <a:r>
              <a:rPr lang="en-US" altLang="zh-CN" b="0" dirty="0" smtClean="0">
                <a:solidFill>
                  <a:srgbClr val="000000"/>
                </a:solidFill>
                <a:latin typeface="Times New Roman" pitchFamily="18" charset="0"/>
                <a:cs typeface="Times New Roman" pitchFamily="18" charset="0"/>
              </a:rPr>
              <a:t>l</a:t>
            </a:r>
            <a:r>
              <a:rPr lang="zh-CN" altLang="en-US" b="0" dirty="0" smtClean="0">
                <a:solidFill>
                  <a:srgbClr val="000000"/>
                </a:solidFill>
                <a:latin typeface="Times New Roman" pitchFamily="18" charset="0"/>
                <a:cs typeface="Times New Roman" pitchFamily="18" charset="0"/>
              </a:rPr>
              <a:t>的距离的比是常数</a:t>
            </a:r>
            <a:r>
              <a:rPr lang="en-US" altLang="zh-CN" b="0" i="1" dirty="0" smtClean="0">
                <a:solidFill>
                  <a:srgbClr val="000000"/>
                </a:solidFill>
                <a:latin typeface="Times New Roman" pitchFamily="18" charset="0"/>
                <a:cs typeface="Times New Roman" pitchFamily="18" charset="0"/>
              </a:rPr>
              <a:t>e</a:t>
            </a:r>
            <a:r>
              <a:rPr lang="zh-CN" altLang="en-US" b="0" dirty="0" smtClean="0">
                <a:solidFill>
                  <a:srgbClr val="000000"/>
                </a:solidFill>
                <a:latin typeface="Times New Roman" pitchFamily="18" charset="0"/>
                <a:cs typeface="Times New Roman" pitchFamily="18" charset="0"/>
              </a:rPr>
              <a:t>的轨迹，当</a:t>
            </a:r>
            <a:r>
              <a:rPr lang="en-US" altLang="zh-CN" b="0" dirty="0" smtClean="0">
                <a:solidFill>
                  <a:srgbClr val="000000"/>
                </a:solidFill>
                <a:latin typeface="Times New Roman" pitchFamily="18" charset="0"/>
                <a:cs typeface="Times New Roman" pitchFamily="18" charset="0"/>
              </a:rPr>
              <a:t>0</a:t>
            </a:r>
            <a:r>
              <a:rPr lang="zh-CN" altLang="en-US" b="0" dirty="0" smtClean="0">
                <a:solidFill>
                  <a:srgbClr val="000000"/>
                </a:solidFill>
                <a:latin typeface="Times New Roman" pitchFamily="18" charset="0"/>
                <a:cs typeface="Times New Roman" pitchFamily="18" charset="0"/>
              </a:rPr>
              <a:t>＜</a:t>
            </a:r>
            <a:r>
              <a:rPr lang="en-US" altLang="zh-CN" b="0" i="1" dirty="0" smtClean="0">
                <a:solidFill>
                  <a:srgbClr val="000000"/>
                </a:solidFill>
                <a:latin typeface="Times New Roman" pitchFamily="18" charset="0"/>
                <a:cs typeface="Times New Roman" pitchFamily="18" charset="0"/>
              </a:rPr>
              <a:t>e</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时是椭圆，当</a:t>
            </a:r>
            <a:r>
              <a:rPr lang="en-US" altLang="zh-CN" b="0" i="1" dirty="0" smtClean="0">
                <a:solidFill>
                  <a:srgbClr val="000000"/>
                </a:solidFill>
                <a:latin typeface="Times New Roman" pitchFamily="18" charset="0"/>
                <a:cs typeface="Times New Roman" pitchFamily="18" charset="0"/>
              </a:rPr>
              <a:t>e</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时是双曲线，那么当</a:t>
            </a:r>
            <a:r>
              <a:rPr lang="en-US" altLang="zh-CN" b="0" i="1" dirty="0" smtClean="0">
                <a:solidFill>
                  <a:srgbClr val="000000"/>
                </a:solidFill>
                <a:latin typeface="Times New Roman" pitchFamily="18" charset="0"/>
                <a:cs typeface="Times New Roman" pitchFamily="18" charset="0"/>
              </a:rPr>
              <a:t>e</a:t>
            </a:r>
            <a:r>
              <a:rPr lang="zh-CN" altLang="en-US" b="0" dirty="0" smtClean="0">
                <a:solidFill>
                  <a:srgbClr val="000000"/>
                </a:solidFill>
                <a:latin typeface="Times New Roman" pitchFamily="18" charset="0"/>
                <a:cs typeface="Times New Roman" pitchFamily="18" charset="0"/>
              </a:rPr>
              <a:t>＝</a:t>
            </a:r>
            <a:r>
              <a:rPr lang="en-US" altLang="zh-CN" b="0" dirty="0" smtClean="0">
                <a:solidFill>
                  <a:srgbClr val="000000"/>
                </a:solidFill>
                <a:latin typeface="Times New Roman" pitchFamily="18" charset="0"/>
                <a:cs typeface="Times New Roman" pitchFamily="18" charset="0"/>
              </a:rPr>
              <a:t>1</a:t>
            </a:r>
            <a:r>
              <a:rPr lang="zh-CN" altLang="en-US" b="0" dirty="0" smtClean="0">
                <a:solidFill>
                  <a:srgbClr val="000000"/>
                </a:solidFill>
                <a:latin typeface="Times New Roman" pitchFamily="18" charset="0"/>
                <a:cs typeface="Times New Roman" pitchFamily="18" charset="0"/>
              </a:rPr>
              <a:t>时，它又是什么曲线？</a:t>
            </a:r>
          </a:p>
          <a:p>
            <a:pPr algn="just">
              <a:lnSpc>
                <a:spcPct val="122000"/>
              </a:lnSpc>
            </a:pP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17463" y="2859088"/>
          <a:ext cx="8275637" cy="3675062"/>
        </p:xfrm>
        <a:graphic>
          <a:graphicData uri="http://schemas.openxmlformats.org/presentationml/2006/ole">
            <p:oleObj spid="_x0000_s87042" name="Document" r:id="rId4" imgW="9261725" imgH="4113791"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16"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曲线的方程与方程的曲线的概念</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7000892" y="2285992"/>
              <a:ext cx="1187230" cy="180000"/>
            </a:xfrm>
            <a:prstGeom prst="rect">
              <a:avLst/>
            </a:prstGeom>
            <a:noFill/>
            <a:ln w="9525">
              <a:noFill/>
              <a:miter lim="800000"/>
              <a:headEnd/>
              <a:tailEnd/>
            </a:ln>
            <a:effectLst/>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604838" y="2057400"/>
          <a:ext cx="8054975" cy="4572000"/>
        </p:xfrm>
        <a:graphic>
          <a:graphicData uri="http://schemas.openxmlformats.org/presentationml/2006/ole">
            <p:oleObj spid="_x0000_s626690" name="Document" r:id="rId4" imgW="9194570" imgH="5247075" progId="Word.Document.8">
              <p:embed/>
            </p:oleObj>
          </a:graphicData>
        </a:graphic>
      </p:graphicFrame>
      <p:graphicFrame>
        <p:nvGraphicFramePr>
          <p:cNvPr id="328754" name="Object 50"/>
          <p:cNvGraphicFramePr>
            <a:graphicFrameLocks noChangeAspect="1"/>
          </p:cNvGraphicFramePr>
          <p:nvPr/>
        </p:nvGraphicFramePr>
        <p:xfrm>
          <a:off x="5572132" y="2857496"/>
          <a:ext cx="3871912" cy="646112"/>
        </p:xfrm>
        <a:graphic>
          <a:graphicData uri="http://schemas.openxmlformats.org/presentationml/2006/ole">
            <p:oleObj spid="_x0000_s626691" name="Document" r:id="rId5" imgW="3923036" imgH="659851" progId="Word.Document.8">
              <p:embed/>
            </p:oleObj>
          </a:graphicData>
        </a:graphic>
      </p:graphicFrame>
      <p:graphicFrame>
        <p:nvGraphicFramePr>
          <p:cNvPr id="328755" name="Object 51"/>
          <p:cNvGraphicFramePr>
            <a:graphicFrameLocks noChangeAspect="1"/>
          </p:cNvGraphicFramePr>
          <p:nvPr/>
        </p:nvGraphicFramePr>
        <p:xfrm>
          <a:off x="1142976" y="3214686"/>
          <a:ext cx="3817938" cy="631825"/>
        </p:xfrm>
        <a:graphic>
          <a:graphicData uri="http://schemas.openxmlformats.org/presentationml/2006/ole">
            <p:oleObj spid="_x0000_s626692" name="Document" r:id="rId6" imgW="3923036" imgH="659851" progId="Word.Document.8">
              <p:embed/>
            </p:oleObj>
          </a:graphicData>
        </a:graphic>
      </p:graphicFrame>
      <p:graphicFrame>
        <p:nvGraphicFramePr>
          <p:cNvPr id="328760" name="Object 56"/>
          <p:cNvGraphicFramePr>
            <a:graphicFrameLocks noChangeAspect="1"/>
          </p:cNvGraphicFramePr>
          <p:nvPr/>
        </p:nvGraphicFramePr>
        <p:xfrm>
          <a:off x="7072313" y="3643313"/>
          <a:ext cx="990600" cy="468312"/>
        </p:xfrm>
        <a:graphic>
          <a:graphicData uri="http://schemas.openxmlformats.org/presentationml/2006/ole">
            <p:oleObj spid="_x0000_s626696" name="Document" r:id="rId7" imgW="1050873" imgH="496835" progId="Word.Document.8">
              <p:embed/>
            </p:oleObj>
          </a:graphicData>
        </a:graphic>
      </p:graphicFrame>
      <p:graphicFrame>
        <p:nvGraphicFramePr>
          <p:cNvPr id="328764" name="Object 60"/>
          <p:cNvGraphicFramePr>
            <a:graphicFrameLocks noChangeAspect="1"/>
          </p:cNvGraphicFramePr>
          <p:nvPr/>
        </p:nvGraphicFramePr>
        <p:xfrm>
          <a:off x="4929190" y="4000504"/>
          <a:ext cx="3011487" cy="550863"/>
        </p:xfrm>
        <a:graphic>
          <a:graphicData uri="http://schemas.openxmlformats.org/presentationml/2006/ole">
            <p:oleObj spid="_x0000_s626698" name="Document" r:id="rId8" imgW="3234242" imgH="595308" progId="Word.Document.8">
              <p:embed/>
            </p:oleObj>
          </a:graphicData>
        </a:graphic>
      </p:graphicFrame>
      <p:pic>
        <p:nvPicPr>
          <p:cNvPr id="3085" name="图片 14" descr="全品文教.jpg"/>
          <p:cNvPicPr>
            <a:picLocks noChangeAspect="1"/>
          </p:cNvPicPr>
          <p:nvPr/>
        </p:nvPicPr>
        <p:blipFill>
          <a:blip r:embed="rId9"/>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8754"/>
                                        </p:tgtEl>
                                        <p:attrNameLst>
                                          <p:attrName>style.visibility</p:attrName>
                                        </p:attrNameLst>
                                      </p:cBhvr>
                                      <p:to>
                                        <p:strVal val="visible"/>
                                      </p:to>
                                    </p:set>
                                    <p:anim calcmode="lin" valueType="num">
                                      <p:cBhvr additive="base">
                                        <p:cTn id="22" dur="500" fill="hold"/>
                                        <p:tgtEl>
                                          <p:spTgt spid="328754"/>
                                        </p:tgtEl>
                                        <p:attrNameLst>
                                          <p:attrName>ppt_x</p:attrName>
                                        </p:attrNameLst>
                                      </p:cBhvr>
                                      <p:tavLst>
                                        <p:tav tm="0">
                                          <p:val>
                                            <p:strVal val="#ppt_x"/>
                                          </p:val>
                                        </p:tav>
                                        <p:tav tm="100000">
                                          <p:val>
                                            <p:strVal val="#ppt_x"/>
                                          </p:val>
                                        </p:tav>
                                      </p:tavLst>
                                    </p:anim>
                                    <p:anim calcmode="lin" valueType="num">
                                      <p:cBhvr additive="base">
                                        <p:cTn id="23"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28755"/>
                                        </p:tgtEl>
                                        <p:attrNameLst>
                                          <p:attrName>style.visibility</p:attrName>
                                        </p:attrNameLst>
                                      </p:cBhvr>
                                      <p:to>
                                        <p:strVal val="visible"/>
                                      </p:to>
                                    </p:set>
                                    <p:anim calcmode="lin" valueType="num">
                                      <p:cBhvr additive="base">
                                        <p:cTn id="28" dur="500" fill="hold"/>
                                        <p:tgtEl>
                                          <p:spTgt spid="328755"/>
                                        </p:tgtEl>
                                        <p:attrNameLst>
                                          <p:attrName>ppt_x</p:attrName>
                                        </p:attrNameLst>
                                      </p:cBhvr>
                                      <p:tavLst>
                                        <p:tav tm="0">
                                          <p:val>
                                            <p:strVal val="#ppt_x"/>
                                          </p:val>
                                        </p:tav>
                                        <p:tav tm="100000">
                                          <p:val>
                                            <p:strVal val="#ppt_x"/>
                                          </p:val>
                                        </p:tav>
                                      </p:tavLst>
                                    </p:anim>
                                    <p:anim calcmode="lin" valueType="num">
                                      <p:cBhvr additive="base">
                                        <p:cTn id="29" dur="500" fill="hold"/>
                                        <p:tgtEl>
                                          <p:spTgt spid="32875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28760"/>
                                        </p:tgtEl>
                                        <p:attrNameLst>
                                          <p:attrName>style.visibility</p:attrName>
                                        </p:attrNameLst>
                                      </p:cBhvr>
                                      <p:to>
                                        <p:strVal val="visible"/>
                                      </p:to>
                                    </p:set>
                                    <p:anim calcmode="lin" valueType="num">
                                      <p:cBhvr additive="base">
                                        <p:cTn id="34" dur="500" fill="hold"/>
                                        <p:tgtEl>
                                          <p:spTgt spid="328760"/>
                                        </p:tgtEl>
                                        <p:attrNameLst>
                                          <p:attrName>ppt_x</p:attrName>
                                        </p:attrNameLst>
                                      </p:cBhvr>
                                      <p:tavLst>
                                        <p:tav tm="0">
                                          <p:val>
                                            <p:strVal val="#ppt_x"/>
                                          </p:val>
                                        </p:tav>
                                        <p:tav tm="100000">
                                          <p:val>
                                            <p:strVal val="#ppt_x"/>
                                          </p:val>
                                        </p:tav>
                                      </p:tavLst>
                                    </p:anim>
                                    <p:anim calcmode="lin" valueType="num">
                                      <p:cBhvr additive="base">
                                        <p:cTn id="35" dur="500" fill="hold"/>
                                        <p:tgtEl>
                                          <p:spTgt spid="32876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28764"/>
                                        </p:tgtEl>
                                        <p:attrNameLst>
                                          <p:attrName>style.visibility</p:attrName>
                                        </p:attrNameLst>
                                      </p:cBhvr>
                                      <p:to>
                                        <p:strVal val="visible"/>
                                      </p:to>
                                    </p:set>
                                    <p:anim calcmode="lin" valueType="num">
                                      <p:cBhvr additive="base">
                                        <p:cTn id="40" dur="500" fill="hold"/>
                                        <p:tgtEl>
                                          <p:spTgt spid="328764"/>
                                        </p:tgtEl>
                                        <p:attrNameLst>
                                          <p:attrName>ppt_x</p:attrName>
                                        </p:attrNameLst>
                                      </p:cBhvr>
                                      <p:tavLst>
                                        <p:tav tm="0">
                                          <p:val>
                                            <p:strVal val="#ppt_x"/>
                                          </p:val>
                                        </p:tav>
                                        <p:tav tm="100000">
                                          <p:val>
                                            <p:strVal val="#ppt_x"/>
                                          </p:val>
                                        </p:tav>
                                      </p:tavLst>
                                    </p:anim>
                                    <p:anim calcmode="lin" valueType="num">
                                      <p:cBhvr additive="base">
                                        <p:cTn id="41" dur="500" fill="hold"/>
                                        <p:tgtEl>
                                          <p:spTgt spid="328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410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4098" name="Object 26"/>
          <p:cNvGraphicFramePr>
            <a:graphicFrameLocks noChangeAspect="1"/>
          </p:cNvGraphicFramePr>
          <p:nvPr/>
        </p:nvGraphicFramePr>
        <p:xfrm>
          <a:off x="390525" y="1411288"/>
          <a:ext cx="8404225" cy="2354262"/>
        </p:xfrm>
        <a:graphic>
          <a:graphicData uri="http://schemas.openxmlformats.org/presentationml/2006/ole">
            <p:oleObj spid="_x0000_s627714" name="Document" r:id="rId4" imgW="8607407" imgH="2423058" progId="Word.Document.8">
              <p:embed/>
            </p:oleObj>
          </a:graphicData>
        </a:graphic>
      </p:graphicFrame>
      <p:graphicFrame>
        <p:nvGraphicFramePr>
          <p:cNvPr id="503836" name="Object 28"/>
          <p:cNvGraphicFramePr>
            <a:graphicFrameLocks noChangeAspect="1"/>
          </p:cNvGraphicFramePr>
          <p:nvPr/>
        </p:nvGraphicFramePr>
        <p:xfrm>
          <a:off x="469900" y="2932113"/>
          <a:ext cx="8150225" cy="2286000"/>
        </p:xfrm>
        <a:graphic>
          <a:graphicData uri="http://schemas.openxmlformats.org/presentationml/2006/ole">
            <p:oleObj spid="_x0000_s627715" name="Document" r:id="rId5" imgW="8607407" imgH="242305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36"/>
                                        </p:tgtEl>
                                        <p:attrNameLst>
                                          <p:attrName>style.visibility</p:attrName>
                                        </p:attrNameLst>
                                      </p:cBhvr>
                                      <p:to>
                                        <p:strVal val="visible"/>
                                      </p:to>
                                    </p:set>
                                    <p:animEffect transition="in" filter="blinds(horizontal)">
                                      <p:cBhvr>
                                        <p:cTn id="7" dur="500"/>
                                        <p:tgtEl>
                                          <p:spTgt spid="50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629762"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604838" y="1438275"/>
          <a:ext cx="7974012" cy="4598988"/>
        </p:xfrm>
        <a:graphic>
          <a:graphicData uri="http://schemas.openxmlformats.org/presentationml/2006/ole">
            <p:oleObj spid="_x0000_s629763" name="Document" r:id="rId4" imgW="8204474" imgH="4911020" progId="Word.Document.8">
              <p:embed/>
            </p:oleObj>
          </a:graphicData>
        </a:graphic>
      </p:graphicFrame>
      <p:graphicFrame>
        <p:nvGraphicFramePr>
          <p:cNvPr id="782445" name="Object 109"/>
          <p:cNvGraphicFramePr>
            <a:graphicFrameLocks noChangeAspect="1"/>
          </p:cNvGraphicFramePr>
          <p:nvPr/>
        </p:nvGraphicFramePr>
        <p:xfrm>
          <a:off x="2716213" y="3362325"/>
          <a:ext cx="3819525" cy="685800"/>
        </p:xfrm>
        <a:graphic>
          <a:graphicData uri="http://schemas.openxmlformats.org/presentationml/2006/ole">
            <p:oleObj spid="_x0000_s629764" name="Document" r:id="rId5" imgW="3923036" imgH="714658" progId="Word.Document.8">
              <p:embed/>
            </p:oleObj>
          </a:graphicData>
        </a:graphic>
      </p:graphicFrame>
      <p:graphicFrame>
        <p:nvGraphicFramePr>
          <p:cNvPr id="782446" name="Object 110"/>
          <p:cNvGraphicFramePr>
            <a:graphicFrameLocks noChangeAspect="1"/>
          </p:cNvGraphicFramePr>
          <p:nvPr/>
        </p:nvGraphicFramePr>
        <p:xfrm>
          <a:off x="3857620" y="3357562"/>
          <a:ext cx="3819525" cy="685800"/>
        </p:xfrm>
        <a:graphic>
          <a:graphicData uri="http://schemas.openxmlformats.org/presentationml/2006/ole">
            <p:oleObj spid="_x0000_s629765" name="Document" r:id="rId6" imgW="3923036" imgH="714658" progId="Word.Document.8">
              <p:embed/>
            </p:oleObj>
          </a:graphicData>
        </a:graphic>
      </p:graphicFrame>
      <p:graphicFrame>
        <p:nvGraphicFramePr>
          <p:cNvPr id="782447" name="Object 111"/>
          <p:cNvGraphicFramePr>
            <a:graphicFrameLocks noChangeAspect="1"/>
          </p:cNvGraphicFramePr>
          <p:nvPr/>
        </p:nvGraphicFramePr>
        <p:xfrm>
          <a:off x="5324475" y="3357562"/>
          <a:ext cx="3819525" cy="766763"/>
        </p:xfrm>
        <a:graphic>
          <a:graphicData uri="http://schemas.openxmlformats.org/presentationml/2006/ole">
            <p:oleObj spid="_x0000_s629766" name="Document" r:id="rId7" imgW="3923036" imgH="793624"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11"/>
          <p:cNvGraphicFramePr>
            <a:graphicFrameLocks noChangeAspect="1"/>
          </p:cNvGraphicFramePr>
          <p:nvPr/>
        </p:nvGraphicFramePr>
        <p:xfrm>
          <a:off x="6572264" y="3357562"/>
          <a:ext cx="3790950" cy="765175"/>
        </p:xfrm>
        <a:graphic>
          <a:graphicData uri="http://schemas.openxmlformats.org/presentationml/2006/ole">
            <p:oleObj spid="_x0000_s629768" name="Document" r:id="rId9" imgW="3894306" imgH="798311" progId="Word.Document.8">
              <p:embed/>
            </p:oleObj>
          </a:graphicData>
        </a:graphic>
      </p:graphicFrame>
      <p:graphicFrame>
        <p:nvGraphicFramePr>
          <p:cNvPr id="4" name="Object 111"/>
          <p:cNvGraphicFramePr>
            <a:graphicFrameLocks noChangeAspect="1"/>
          </p:cNvGraphicFramePr>
          <p:nvPr/>
        </p:nvGraphicFramePr>
        <p:xfrm>
          <a:off x="2643174" y="4143380"/>
          <a:ext cx="3806825" cy="766762"/>
        </p:xfrm>
        <a:graphic>
          <a:graphicData uri="http://schemas.openxmlformats.org/presentationml/2006/ole">
            <p:oleObj spid="_x0000_s629769" name="Document" r:id="rId10" imgW="3904002" imgH="796508" progId="Word.Document.8">
              <p:embed/>
            </p:oleObj>
          </a:graphicData>
        </a:graphic>
      </p:graphicFrame>
      <p:graphicFrame>
        <p:nvGraphicFramePr>
          <p:cNvPr id="2" name="Object 13"/>
          <p:cNvGraphicFramePr>
            <a:graphicFrameLocks noChangeAspect="1"/>
          </p:cNvGraphicFramePr>
          <p:nvPr/>
        </p:nvGraphicFramePr>
        <p:xfrm>
          <a:off x="4143372" y="4143380"/>
          <a:ext cx="3806825" cy="766763"/>
        </p:xfrm>
        <a:graphic>
          <a:graphicData uri="http://schemas.openxmlformats.org/presentationml/2006/ole">
            <p:oleObj spid="_x0000_s629773" name="Document" r:id="rId11" imgW="3894306" imgH="798311" progId="Word.Document.8">
              <p:embed/>
            </p:oleObj>
          </a:graphicData>
        </a:graphic>
      </p:graphicFrame>
      <p:graphicFrame>
        <p:nvGraphicFramePr>
          <p:cNvPr id="8" name="Object 14"/>
          <p:cNvGraphicFramePr>
            <a:graphicFrameLocks noChangeAspect="1"/>
          </p:cNvGraphicFramePr>
          <p:nvPr/>
        </p:nvGraphicFramePr>
        <p:xfrm>
          <a:off x="5337175" y="4143380"/>
          <a:ext cx="3806825" cy="766763"/>
        </p:xfrm>
        <a:graphic>
          <a:graphicData uri="http://schemas.openxmlformats.org/presentationml/2006/ole">
            <p:oleObj spid="_x0000_s629774" name="Document" r:id="rId12" imgW="3894306" imgH="798311" progId="Word.Document.8">
              <p:embed/>
            </p:oleObj>
          </a:graphicData>
        </a:graphic>
      </p:graphicFrame>
      <p:graphicFrame>
        <p:nvGraphicFramePr>
          <p:cNvPr id="9" name="Object 15"/>
          <p:cNvGraphicFramePr>
            <a:graphicFrameLocks noChangeAspect="1"/>
          </p:cNvGraphicFramePr>
          <p:nvPr/>
        </p:nvGraphicFramePr>
        <p:xfrm>
          <a:off x="6858016" y="4143380"/>
          <a:ext cx="3792538" cy="766762"/>
        </p:xfrm>
        <a:graphic>
          <a:graphicData uri="http://schemas.openxmlformats.org/presentationml/2006/ole">
            <p:oleObj spid="_x0000_s629775" name="Document" r:id="rId13" imgW="3894306" imgH="798311" progId="Word.Document.8">
              <p:embed/>
            </p:oleObj>
          </a:graphicData>
        </a:graphic>
      </p:graphicFrame>
      <p:graphicFrame>
        <p:nvGraphicFramePr>
          <p:cNvPr id="10" name="Object 16"/>
          <p:cNvGraphicFramePr>
            <a:graphicFrameLocks noChangeAspect="1"/>
          </p:cNvGraphicFramePr>
          <p:nvPr/>
        </p:nvGraphicFramePr>
        <p:xfrm>
          <a:off x="3571868" y="5072074"/>
          <a:ext cx="3792538" cy="766763"/>
        </p:xfrm>
        <a:graphic>
          <a:graphicData uri="http://schemas.openxmlformats.org/presentationml/2006/ole">
            <p:oleObj spid="_x0000_s629776" name="Document" r:id="rId14" imgW="3884969" imgH="79975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7170" name="Object 8"/>
          <p:cNvGraphicFramePr>
            <a:graphicFrameLocks noChangeAspect="1"/>
          </p:cNvGraphicFramePr>
          <p:nvPr>
            <p:ph/>
          </p:nvPr>
        </p:nvGraphicFramePr>
        <p:xfrm>
          <a:off x="560388" y="1560513"/>
          <a:ext cx="7443787" cy="3697287"/>
        </p:xfrm>
        <a:graphic>
          <a:graphicData uri="http://schemas.openxmlformats.org/presentationml/2006/ole">
            <p:oleObj spid="_x0000_s630786" name="Document" r:id="rId3" imgW="7572780" imgH="3760428" progId="Word.Document.8">
              <p:embed/>
            </p:oleObj>
          </a:graphicData>
        </a:graphic>
      </p:graphicFrame>
      <p:graphicFrame>
        <p:nvGraphicFramePr>
          <p:cNvPr id="944141" name="Object 13"/>
          <p:cNvGraphicFramePr>
            <a:graphicFrameLocks noChangeAspect="1"/>
          </p:cNvGraphicFramePr>
          <p:nvPr/>
        </p:nvGraphicFramePr>
        <p:xfrm>
          <a:off x="604838" y="2863850"/>
          <a:ext cx="7853362" cy="3603625"/>
        </p:xfrm>
        <a:graphic>
          <a:graphicData uri="http://schemas.openxmlformats.org/presentationml/2006/ole">
            <p:oleObj spid="_x0000_s630787" name="Document" r:id="rId4" imgW="8045383" imgH="3717520" progId="Word.Document.8">
              <p:embed/>
            </p:oleObj>
          </a:graphicData>
        </a:graphic>
      </p:graphicFrame>
      <p:pic>
        <p:nvPicPr>
          <p:cNvPr id="7173"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96925" y="1901825"/>
          <a:ext cx="7521575" cy="4986338"/>
        </p:xfrm>
        <a:graphic>
          <a:graphicData uri="http://schemas.openxmlformats.org/presentationml/2006/ole">
            <p:oleObj spid="_x0000_s998402" name="Document" r:id="rId4" imgW="8824675" imgH="5868705"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357158" y="1357298"/>
          <a:ext cx="7816850" cy="5795963"/>
        </p:xfrm>
        <a:graphic>
          <a:graphicData uri="http://schemas.openxmlformats.org/presentationml/2006/ole">
            <p:oleObj spid="_x0000_s999426" name="Document" r:id="rId4" imgW="9699853" imgH="721545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638175" y="2770188"/>
          <a:ext cx="7115175" cy="3643312"/>
        </p:xfrm>
        <a:graphic>
          <a:graphicData uri="http://schemas.openxmlformats.org/presentationml/2006/ole">
            <p:oleObj spid="_x0000_s695298" name="Document" r:id="rId4" imgW="8292458" imgH="424684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抛物线的定义及应用</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7000892" y="2285992"/>
              <a:ext cx="1187230" cy="180000"/>
            </a:xfrm>
            <a:prstGeom prst="rect">
              <a:avLst/>
            </a:prstGeom>
            <a:noFill/>
            <a:ln w="9525">
              <a:noFill/>
              <a:miter lim="800000"/>
              <a:headEnd/>
              <a:tailEnd/>
            </a:ln>
            <a:effectLst/>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661988" y="1709738"/>
          <a:ext cx="8032750" cy="4038600"/>
        </p:xfrm>
        <a:graphic>
          <a:graphicData uri="http://schemas.openxmlformats.org/presentationml/2006/ole">
            <p:oleObj spid="_x0000_s634882" name="Document" r:id="rId4" imgW="8393371" imgH="4219799"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2290" name="Object 15"/>
          <p:cNvGraphicFramePr>
            <a:graphicFrameLocks noChangeAspect="1"/>
          </p:cNvGraphicFramePr>
          <p:nvPr>
            <p:ph/>
          </p:nvPr>
        </p:nvGraphicFramePr>
        <p:xfrm>
          <a:off x="561975" y="1485900"/>
          <a:ext cx="8110538" cy="3840163"/>
        </p:xfrm>
        <a:graphic>
          <a:graphicData uri="http://schemas.openxmlformats.org/presentationml/2006/ole">
            <p:oleObj spid="_x0000_s635906" name="Document" r:id="rId3" imgW="8463400" imgH="4007061" progId="Word.Document.8">
              <p:embed/>
            </p:oleObj>
          </a:graphicData>
        </a:graphic>
      </p:graphicFrame>
      <p:pic>
        <p:nvPicPr>
          <p:cNvPr id="122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68716" name="Object 12"/>
          <p:cNvGraphicFramePr>
            <a:graphicFrameLocks noChangeAspect="1"/>
          </p:cNvGraphicFramePr>
          <p:nvPr/>
        </p:nvGraphicFramePr>
        <p:xfrm>
          <a:off x="566738" y="2638425"/>
          <a:ext cx="7651750" cy="4584700"/>
        </p:xfrm>
        <a:graphic>
          <a:graphicData uri="http://schemas.openxmlformats.org/presentationml/2006/ole">
            <p:oleObj spid="_x0000_s635907" name="Document" r:id="rId5" imgW="8046101" imgH="484323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求抛物线的标准方程</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4"/>
          <a:srcRect/>
          <a:stretch>
            <a:fillRect/>
          </a:stretch>
        </p:blipFill>
        <p:spPr bwMode="auto">
          <a:xfrm>
            <a:off x="5143504" y="1571612"/>
            <a:ext cx="1187230" cy="180000"/>
          </a:xfrm>
          <a:prstGeom prst="rect">
            <a:avLst/>
          </a:prstGeom>
          <a:noFill/>
          <a:ln w="9525">
            <a:noFill/>
            <a:miter lim="800000"/>
            <a:headEnd/>
            <a:tailEnd/>
          </a:ln>
          <a:effectLst/>
        </p:spPr>
      </p:pic>
      <p:graphicFrame>
        <p:nvGraphicFramePr>
          <p:cNvPr id="637959" name="Object 15"/>
          <p:cNvGraphicFramePr>
            <a:graphicFrameLocks noChangeAspect="1"/>
          </p:cNvGraphicFramePr>
          <p:nvPr/>
        </p:nvGraphicFramePr>
        <p:xfrm>
          <a:off x="498475" y="1933575"/>
          <a:ext cx="8321675" cy="2835275"/>
        </p:xfrm>
        <a:graphic>
          <a:graphicData uri="http://schemas.openxmlformats.org/presentationml/2006/ole">
            <p:oleObj spid="_x0000_s637959" name="Document" r:id="rId5" imgW="8440775" imgH="2888920" progId="Word.Document.8">
              <p:embed/>
            </p:oleObj>
          </a:graphicData>
        </a:graphic>
      </p:graphicFrame>
      <p:graphicFrame>
        <p:nvGraphicFramePr>
          <p:cNvPr id="968716" name="Object 12"/>
          <p:cNvGraphicFramePr>
            <a:graphicFrameLocks noChangeAspect="1"/>
          </p:cNvGraphicFramePr>
          <p:nvPr/>
        </p:nvGraphicFramePr>
        <p:xfrm>
          <a:off x="571472" y="3357562"/>
          <a:ext cx="8056563" cy="4583113"/>
        </p:xfrm>
        <a:graphic>
          <a:graphicData uri="http://schemas.openxmlformats.org/presentationml/2006/ole">
            <p:oleObj spid="_x0000_s637960" name="Document" r:id="rId6" imgW="8484947" imgH="484179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671513" y="1465263"/>
          <a:ext cx="7780337" cy="3986212"/>
        </p:xfrm>
        <a:graphic>
          <a:graphicData uri="http://schemas.openxmlformats.org/presentationml/2006/ole">
            <p:oleObj spid="_x0000_s11266" name="Document" r:id="rId4" imgW="8298204" imgH="4251891"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8434" name="Object 8"/>
          <p:cNvGraphicFramePr>
            <a:graphicFrameLocks noChangeAspect="1"/>
          </p:cNvGraphicFramePr>
          <p:nvPr>
            <p:ph/>
          </p:nvPr>
        </p:nvGraphicFramePr>
        <p:xfrm>
          <a:off x="446088" y="1504950"/>
          <a:ext cx="8008937" cy="4119563"/>
        </p:xfrm>
        <a:graphic>
          <a:graphicData uri="http://schemas.openxmlformats.org/presentationml/2006/ole">
            <p:oleObj spid="_x0000_s718850" name="Document" r:id="rId4" imgW="8261933" imgH="4250448"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抛物线的实际应用问题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4"/>
          <a:srcRect/>
          <a:stretch>
            <a:fillRect/>
          </a:stretch>
        </p:blipFill>
        <p:spPr bwMode="auto">
          <a:xfrm>
            <a:off x="5572132" y="1571612"/>
            <a:ext cx="1187230" cy="180000"/>
          </a:xfrm>
          <a:prstGeom prst="rect">
            <a:avLst/>
          </a:prstGeom>
          <a:noFill/>
          <a:ln w="9525">
            <a:noFill/>
            <a:miter lim="800000"/>
            <a:headEnd/>
            <a:tailEnd/>
          </a:ln>
          <a:effectLst/>
        </p:spPr>
      </p:pic>
      <p:graphicFrame>
        <p:nvGraphicFramePr>
          <p:cNvPr id="637959" name="Object 15"/>
          <p:cNvGraphicFramePr>
            <a:graphicFrameLocks noChangeAspect="1"/>
          </p:cNvGraphicFramePr>
          <p:nvPr/>
        </p:nvGraphicFramePr>
        <p:xfrm>
          <a:off x="498475" y="1933575"/>
          <a:ext cx="8297863" cy="2835275"/>
        </p:xfrm>
        <a:graphic>
          <a:graphicData uri="http://schemas.openxmlformats.org/presentationml/2006/ole">
            <p:oleObj spid="_x0000_s719874" name="Document" r:id="rId5" imgW="8421742" imgH="2893968" progId="Word.Document.8">
              <p:embed/>
            </p:oleObj>
          </a:graphicData>
        </a:graphic>
      </p:graphicFrame>
      <p:graphicFrame>
        <p:nvGraphicFramePr>
          <p:cNvPr id="968716" name="Object 12"/>
          <p:cNvGraphicFramePr>
            <a:graphicFrameLocks noChangeAspect="1"/>
          </p:cNvGraphicFramePr>
          <p:nvPr/>
        </p:nvGraphicFramePr>
        <p:xfrm>
          <a:off x="569913" y="4144963"/>
          <a:ext cx="8015287" cy="4583112"/>
        </p:xfrm>
        <a:graphic>
          <a:graphicData uri="http://schemas.openxmlformats.org/presentationml/2006/ole">
            <p:oleObj spid="_x0000_s719875" name="Document" r:id="rId6" imgW="8446880" imgH="485765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843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8434" name="Object 8"/>
          <p:cNvGraphicFramePr>
            <a:graphicFrameLocks noChangeAspect="1"/>
          </p:cNvGraphicFramePr>
          <p:nvPr>
            <p:ph/>
          </p:nvPr>
        </p:nvGraphicFramePr>
        <p:xfrm>
          <a:off x="503238" y="1508125"/>
          <a:ext cx="7853362" cy="4738688"/>
        </p:xfrm>
        <a:graphic>
          <a:graphicData uri="http://schemas.openxmlformats.org/presentationml/2006/ole">
            <p:oleObj spid="_x0000_s720898" name="Document" r:id="rId4" imgW="8205192" imgH="4951404"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39763" y="2168525"/>
          <a:ext cx="7140575" cy="3036888"/>
        </p:xfrm>
        <a:graphic>
          <a:graphicData uri="http://schemas.openxmlformats.org/presentationml/2006/ole">
            <p:oleObj spid="_x0000_s1185794" name="Document" r:id="rId4" imgW="8427488" imgH="358410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00034" y="4143380"/>
          <a:ext cx="7580313" cy="1887537"/>
        </p:xfrm>
        <a:graphic>
          <a:graphicData uri="http://schemas.openxmlformats.org/presentationml/2006/ole">
            <p:oleObj spid="_x0000_s1185795" name="Document" r:id="rId6" imgW="7877674" imgH="198424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4141"/>
                                        </p:tgtEl>
                                        <p:attrNameLst>
                                          <p:attrName>style.visibility</p:attrName>
                                        </p:attrNameLst>
                                      </p:cBhvr>
                                      <p:to>
                                        <p:strVal val="visible"/>
                                      </p:to>
                                    </p:set>
                                    <p:anim calcmode="lin" valueType="num">
                                      <p:cBhvr additive="base">
                                        <p:cTn id="20" dur="500" fill="hold"/>
                                        <p:tgtEl>
                                          <p:spTgt spid="944141"/>
                                        </p:tgtEl>
                                        <p:attrNameLst>
                                          <p:attrName>ppt_x</p:attrName>
                                        </p:attrNameLst>
                                      </p:cBhvr>
                                      <p:tavLst>
                                        <p:tav tm="0">
                                          <p:val>
                                            <p:strVal val="#ppt_x"/>
                                          </p:val>
                                        </p:tav>
                                        <p:tav tm="100000">
                                          <p:val>
                                            <p:strVal val="#ppt_x"/>
                                          </p:val>
                                        </p:tav>
                                      </p:tavLst>
                                    </p:anim>
                                    <p:anim calcmode="lin" valueType="num">
                                      <p:cBhvr additive="base">
                                        <p:cTn id="21"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98488" y="1976438"/>
          <a:ext cx="8153400" cy="5132387"/>
        </p:xfrm>
        <a:graphic>
          <a:graphicData uri="http://schemas.openxmlformats.org/presentationml/2006/ole">
            <p:oleObj spid="_x0000_s1186818" name="Document" r:id="rId3" imgW="9272499" imgH="5836975"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652463" y="3787775"/>
          <a:ext cx="7553325" cy="2090738"/>
        </p:xfrm>
        <a:graphic>
          <a:graphicData uri="http://schemas.openxmlformats.org/presentationml/2006/ole">
            <p:oleObj spid="_x0000_s1186819" name="Document" r:id="rId5" imgW="7848944" imgH="218940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641350" y="4144963"/>
          <a:ext cx="7219950" cy="2338387"/>
        </p:xfrm>
        <a:graphic>
          <a:graphicData uri="http://schemas.openxmlformats.org/presentationml/2006/ole">
            <p:oleObj spid="_x0000_s643074" name="Document" r:id="rId4" imgW="7317445" imgH="2381953" progId="Word.Document.8">
              <p:embed/>
            </p:oleObj>
          </a:graphicData>
        </a:graphic>
      </p:graphicFrame>
      <p:graphicFrame>
        <p:nvGraphicFramePr>
          <p:cNvPr id="801817" name="Object 25"/>
          <p:cNvGraphicFramePr>
            <a:graphicFrameLocks noChangeAspect="1"/>
          </p:cNvGraphicFramePr>
          <p:nvPr>
            <p:ph/>
          </p:nvPr>
        </p:nvGraphicFramePr>
        <p:xfrm>
          <a:off x="566738" y="2211388"/>
          <a:ext cx="7929562" cy="2627312"/>
        </p:xfrm>
        <a:graphic>
          <a:graphicData uri="http://schemas.openxmlformats.org/presentationml/2006/ole">
            <p:oleObj spid="_x0000_s643075" name="Document" r:id="rId5" imgW="8298204" imgH="2749017"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495300" y="1481138"/>
          <a:ext cx="8015288" cy="3900487"/>
        </p:xfrm>
        <a:graphic>
          <a:graphicData uri="http://schemas.openxmlformats.org/presentationml/2006/ole">
            <p:oleObj spid="_x0000_s644098" name="Document" r:id="rId3" imgW="8374697" imgH="4075209"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1811" name="Object 19"/>
          <p:cNvGraphicFramePr>
            <a:graphicFrameLocks noChangeAspect="1"/>
          </p:cNvGraphicFramePr>
          <p:nvPr/>
        </p:nvGraphicFramePr>
        <p:xfrm>
          <a:off x="498475" y="3859213"/>
          <a:ext cx="8134350" cy="2339975"/>
        </p:xfrm>
        <a:graphic>
          <a:graphicData uri="http://schemas.openxmlformats.org/presentationml/2006/ole">
            <p:oleObj spid="_x0000_s644100" name="Document" r:id="rId5" imgW="8242900" imgH="238195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1811"/>
                                        </p:tgtEl>
                                        <p:attrNameLst>
                                          <p:attrName>style.visibility</p:attrName>
                                        </p:attrNameLst>
                                      </p:cBhvr>
                                      <p:to>
                                        <p:strVal val="visible"/>
                                      </p:to>
                                    </p:set>
                                    <p:anim calcmode="lin" valueType="num">
                                      <p:cBhvr additive="base">
                                        <p:cTn id="7" dur="500" fill="hold"/>
                                        <p:tgtEl>
                                          <p:spTgt spid="801811"/>
                                        </p:tgtEl>
                                        <p:attrNameLst>
                                          <p:attrName>ppt_x</p:attrName>
                                        </p:attrNameLst>
                                      </p:cBhvr>
                                      <p:tavLst>
                                        <p:tav tm="0">
                                          <p:val>
                                            <p:strVal val="#ppt_x"/>
                                          </p:val>
                                        </p:tav>
                                        <p:tav tm="100000">
                                          <p:val>
                                            <p:strVal val="#ppt_x"/>
                                          </p:val>
                                        </p:tav>
                                      </p:tavLst>
                                    </p:anim>
                                    <p:anim calcmode="lin" valueType="num">
                                      <p:cBhvr additive="base">
                                        <p:cTn id="8"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566738" y="1273175"/>
          <a:ext cx="7940675" cy="3565525"/>
        </p:xfrm>
        <a:graphic>
          <a:graphicData uri="http://schemas.openxmlformats.org/presentationml/2006/ole">
            <p:oleObj spid="_x0000_s645122" name="Document" r:id="rId3" imgW="8692878" imgH="3928816"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1811" name="Object 19"/>
          <p:cNvGraphicFramePr>
            <a:graphicFrameLocks noChangeAspect="1"/>
          </p:cNvGraphicFramePr>
          <p:nvPr/>
        </p:nvGraphicFramePr>
        <p:xfrm>
          <a:off x="569913" y="3787775"/>
          <a:ext cx="8110537" cy="2339975"/>
        </p:xfrm>
        <a:graphic>
          <a:graphicData uri="http://schemas.openxmlformats.org/presentationml/2006/ole">
            <p:oleObj spid="_x0000_s645124" name="Document" r:id="rId5" imgW="8224225" imgH="238519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1811"/>
                                        </p:tgtEl>
                                        <p:attrNameLst>
                                          <p:attrName>style.visibility</p:attrName>
                                        </p:attrNameLst>
                                      </p:cBhvr>
                                      <p:to>
                                        <p:strVal val="visible"/>
                                      </p:to>
                                    </p:set>
                                    <p:anim calcmode="lin" valueType="num">
                                      <p:cBhvr additive="base">
                                        <p:cTn id="7" dur="500" fill="hold"/>
                                        <p:tgtEl>
                                          <p:spTgt spid="801811"/>
                                        </p:tgtEl>
                                        <p:attrNameLst>
                                          <p:attrName>ppt_x</p:attrName>
                                        </p:attrNameLst>
                                      </p:cBhvr>
                                      <p:tavLst>
                                        <p:tav tm="0">
                                          <p:val>
                                            <p:strVal val="#ppt_x"/>
                                          </p:val>
                                        </p:tav>
                                        <p:tav tm="100000">
                                          <p:val>
                                            <p:strVal val="#ppt_x"/>
                                          </p:val>
                                        </p:tav>
                                      </p:tavLst>
                                    </p:anim>
                                    <p:anim calcmode="lin" valueType="num">
                                      <p:cBhvr additive="base">
                                        <p:cTn id="8"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28596" y="1785926"/>
          <a:ext cx="8401050" cy="3051175"/>
        </p:xfrm>
        <a:graphic>
          <a:graphicData uri="http://schemas.openxmlformats.org/presentationml/2006/ole">
            <p:oleObj spid="_x0000_s646147" name="Document" r:id="rId3" imgW="8418510" imgH="3080025"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1811" name="Object 19"/>
          <p:cNvGraphicFramePr>
            <a:graphicFrameLocks noChangeAspect="1"/>
          </p:cNvGraphicFramePr>
          <p:nvPr/>
        </p:nvGraphicFramePr>
        <p:xfrm>
          <a:off x="569913" y="3432175"/>
          <a:ext cx="8110537" cy="2339975"/>
        </p:xfrm>
        <a:graphic>
          <a:graphicData uri="http://schemas.openxmlformats.org/presentationml/2006/ole">
            <p:oleObj spid="_x0000_s646148" name="Document" r:id="rId5" imgW="8224225" imgH="238519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1811"/>
                                        </p:tgtEl>
                                        <p:attrNameLst>
                                          <p:attrName>style.visibility</p:attrName>
                                        </p:attrNameLst>
                                      </p:cBhvr>
                                      <p:to>
                                        <p:strVal val="visible"/>
                                      </p:to>
                                    </p:set>
                                    <p:anim calcmode="lin" valueType="num">
                                      <p:cBhvr additive="base">
                                        <p:cTn id="7" dur="500" fill="hold"/>
                                        <p:tgtEl>
                                          <p:spTgt spid="801811"/>
                                        </p:tgtEl>
                                        <p:attrNameLst>
                                          <p:attrName>ppt_x</p:attrName>
                                        </p:attrNameLst>
                                      </p:cBhvr>
                                      <p:tavLst>
                                        <p:tav tm="0">
                                          <p:val>
                                            <p:strVal val="#ppt_x"/>
                                          </p:val>
                                        </p:tav>
                                        <p:tav tm="100000">
                                          <p:val>
                                            <p:strVal val="#ppt_x"/>
                                          </p:val>
                                        </p:tav>
                                      </p:tavLst>
                                    </p:anim>
                                    <p:anim calcmode="lin" valueType="num">
                                      <p:cBhvr additive="base">
                                        <p:cTn id="8"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00034" y="1714488"/>
          <a:ext cx="8162925" cy="2986087"/>
        </p:xfrm>
        <a:graphic>
          <a:graphicData uri="http://schemas.openxmlformats.org/presentationml/2006/ole">
            <p:oleObj spid="_x0000_s647170" name="Document" r:id="rId3" imgW="8418510" imgH="3080025" progId="Word.Document.8">
              <p:embed/>
            </p:oleObj>
          </a:graphicData>
        </a:graphic>
      </p:graphicFrame>
      <p:pic>
        <p:nvPicPr>
          <p:cNvPr id="23557"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1811" name="Object 19"/>
          <p:cNvGraphicFramePr>
            <a:graphicFrameLocks noChangeAspect="1"/>
          </p:cNvGraphicFramePr>
          <p:nvPr/>
        </p:nvGraphicFramePr>
        <p:xfrm>
          <a:off x="498475" y="3716338"/>
          <a:ext cx="8110538" cy="2339975"/>
        </p:xfrm>
        <a:graphic>
          <a:graphicData uri="http://schemas.openxmlformats.org/presentationml/2006/ole">
            <p:oleObj spid="_x0000_s647172" name="Document" r:id="rId5" imgW="8224225" imgH="238519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1811"/>
                                        </p:tgtEl>
                                        <p:attrNameLst>
                                          <p:attrName>style.visibility</p:attrName>
                                        </p:attrNameLst>
                                      </p:cBhvr>
                                      <p:to>
                                        <p:strVal val="visible"/>
                                      </p:to>
                                    </p:set>
                                    <p:anim calcmode="lin" valueType="num">
                                      <p:cBhvr additive="base">
                                        <p:cTn id="7" dur="500" fill="hold"/>
                                        <p:tgtEl>
                                          <p:spTgt spid="801811"/>
                                        </p:tgtEl>
                                        <p:attrNameLst>
                                          <p:attrName>ppt_x</p:attrName>
                                        </p:attrNameLst>
                                      </p:cBhvr>
                                      <p:tavLst>
                                        <p:tav tm="0">
                                          <p:val>
                                            <p:strVal val="#ppt_x"/>
                                          </p:val>
                                        </p:tav>
                                        <p:tav tm="100000">
                                          <p:val>
                                            <p:strVal val="#ppt_x"/>
                                          </p:val>
                                        </p:tav>
                                      </p:tavLst>
                                    </p:anim>
                                    <p:anim calcmode="lin" valueType="num">
                                      <p:cBhvr additive="base">
                                        <p:cTn id="8"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141288" y="1571625"/>
          <a:ext cx="8531226" cy="4189413"/>
        </p:xfrm>
        <a:graphic>
          <a:graphicData uri="http://schemas.openxmlformats.org/presentationml/2006/ole">
            <p:oleObj spid="_x0000_s92162" name="Document" r:id="rId4" imgW="8703652" imgH="4297323"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25450" y="4359275"/>
          <a:ext cx="7902575" cy="3657600"/>
        </p:xfrm>
        <a:graphic>
          <a:graphicData uri="http://schemas.openxmlformats.org/presentationml/2006/ole">
            <p:oleObj spid="_x0000_s92163" name="Document" r:id="rId5" imgW="7942675" imgH="372689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4675" y="2241550"/>
          <a:ext cx="7153275" cy="4130675"/>
        </p:xfrm>
        <a:graphic>
          <a:graphicData uri="http://schemas.openxmlformats.org/presentationml/2006/ole">
            <p:oleObj spid="_x0000_s970754" name="Document" r:id="rId4" imgW="8855560" imgH="5112942"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2.4.2</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抛物线的简单几何性质</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pPr>
              <a:lnSpc>
                <a:spcPct val="122000"/>
              </a:lnSpc>
            </a:pPr>
            <a:r>
              <a:rPr lang="zh-CN" altLang="en-US" b="0" dirty="0" smtClean="0"/>
              <a:t>　　正确理解抛物线的几何性质并能运用性质解决有关抛物线的计算、证明问题和实际应用问题．</a:t>
            </a:r>
          </a:p>
          <a:p>
            <a:pPr>
              <a:lnSpc>
                <a:spcPct val="122000"/>
              </a:lnSpc>
            </a:pPr>
            <a:r>
              <a:rPr lang="zh-CN" altLang="en-US" b="0" dirty="0"/>
              <a:t>　　</a:t>
            </a:r>
            <a:r>
              <a:rPr lang="en-US" altLang="zh-CN" b="0" dirty="0"/>
              <a:t>2</a:t>
            </a:r>
            <a:r>
              <a:rPr lang="zh-CN" altLang="en-US" b="0" dirty="0"/>
              <a:t>．过程与方法</a:t>
            </a:r>
          </a:p>
          <a:p>
            <a:pPr>
              <a:lnSpc>
                <a:spcPct val="122000"/>
              </a:lnSpc>
            </a:pPr>
            <a:r>
              <a:rPr lang="zh-CN" altLang="en-US" b="0" dirty="0"/>
              <a:t>　　</a:t>
            </a:r>
            <a:r>
              <a:rPr lang="zh-CN" altLang="en-US" b="0" dirty="0" smtClean="0"/>
              <a:t>通过对抛物线的几何性质的理解和运用，培养学生分析、判断和归纳的逻辑思维能力．</a:t>
            </a: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a:t>　　</a:t>
            </a:r>
            <a:r>
              <a:rPr lang="zh-CN" altLang="en-US" b="0" dirty="0" smtClean="0"/>
              <a:t>通过学生的举例，培养他们的辨析能力以及良好的思维品质，在练习过程中进行辩证唯物主义思想教育．</a:t>
            </a:r>
          </a:p>
          <a:p>
            <a:pPr>
              <a:lnSpc>
                <a:spcPct val="122000"/>
              </a:lnSpc>
            </a:pP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抛物线的几何性质．</a:t>
            </a:r>
            <a:endParaRPr lang="zh-CN" altLang="en-US" b="0" dirty="0">
              <a:solidFill>
                <a:srgbClr val="000000"/>
              </a:solidFill>
              <a:cs typeface="Times New Roman" pitchFamily="18" charset="0"/>
            </a:endParaRP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cs typeface="Times New Roman" pitchFamily="18" charset="0"/>
              </a:rPr>
              <a:t>应用几何性质解决问题．</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b="0" dirty="0" smtClean="0">
                <a:solidFill>
                  <a:srgbClr val="000000"/>
                </a:solidFill>
                <a:cs typeface="Times New Roman" pitchFamily="18" charset="0"/>
              </a:rPr>
              <a:t>抛物线的性质和椭圆、双曲线比较起来，差别比较大．只有一个焦点、一个顶点、一条对称轴、一条准线，没有中心．知道标准方程，求焦点坐标和准线方程时首先要判断抛物线的对称轴和开口方向，一次项的变量决定抛物线的对称轴，一次项系数的符号决定开口方向．由已知条件求抛物线的标准方程时，首先要根据已知条件确定抛物线标准方程的类型，再求出方程中的参数．</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en-US" altLang="zh-CN" b="0" dirty="0" smtClean="0">
                <a:solidFill>
                  <a:srgbClr val="000000"/>
                </a:solidFill>
                <a:cs typeface="Times New Roman" pitchFamily="18" charset="0"/>
              </a:rPr>
              <a:t>(</a:t>
            </a:r>
            <a:r>
              <a:rPr lang="zh-CN" altLang="en-US" b="0" dirty="0" smtClean="0">
                <a:solidFill>
                  <a:srgbClr val="000000"/>
                </a:solidFill>
                <a:cs typeface="Times New Roman" pitchFamily="18" charset="0"/>
              </a:rPr>
              <a:t>问题导入</a:t>
            </a:r>
            <a:r>
              <a:rPr lang="en-US" altLang="zh-CN" b="0" dirty="0" smtClean="0">
                <a:solidFill>
                  <a:srgbClr val="000000"/>
                </a:solidFill>
                <a:cs typeface="Times New Roman" pitchFamily="18" charset="0"/>
              </a:rPr>
              <a:t>)</a:t>
            </a:r>
            <a:r>
              <a:rPr lang="zh-CN" altLang="en-US" b="0" dirty="0" smtClean="0">
                <a:solidFill>
                  <a:srgbClr val="000000"/>
                </a:solidFill>
                <a:cs typeface="Times New Roman" pitchFamily="18" charset="0"/>
              </a:rPr>
              <a:t>我们在学习椭圆和双曲线时是通过研究它们的标准方程来探究它们的几何性质的，在学习了抛物线的标准方程的基础上，本节课来研究抛物线的几何性质，再通过类比的方式探讨另外三种标准方程形式下的几何性质．</a:t>
            </a:r>
          </a:p>
          <a:p>
            <a:pPr algn="just">
              <a:lnSpc>
                <a:spcPct val="1220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solidFill>
                  <a:srgbClr val="000000"/>
                </a:solidFill>
                <a:latin typeface="Times New Roman" pitchFamily="18" charset="0"/>
                <a:cs typeface="Times New Roman" pitchFamily="18" charset="0"/>
              </a:rPr>
              <a:t> </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知识导入</a:t>
            </a:r>
            <a:r>
              <a:rPr lang="en-US" altLang="zh-CN" b="0" dirty="0" smtClean="0">
                <a:solidFill>
                  <a:srgbClr val="000000"/>
                </a:solidFill>
                <a:latin typeface="Times New Roman" pitchFamily="18" charset="0"/>
                <a:cs typeface="Times New Roman" pitchFamily="18" charset="0"/>
              </a:rPr>
              <a:t>)</a:t>
            </a:r>
            <a:r>
              <a:rPr lang="zh-CN" altLang="en-US" b="0" dirty="0" smtClean="0">
                <a:solidFill>
                  <a:srgbClr val="000000"/>
                </a:solidFill>
                <a:latin typeface="Times New Roman" pitchFamily="18" charset="0"/>
                <a:cs typeface="Times New Roman" pitchFamily="18" charset="0"/>
              </a:rPr>
              <a:t>上节课我们学习了抛物线的标准方程和图像，结合抛物线的图像类比椭圆和双曲线我们能够得到抛物线的哪些性质呢？</a:t>
            </a:r>
          </a:p>
          <a:p>
            <a:pPr algn="just">
              <a:lnSpc>
                <a:spcPct val="122000"/>
              </a:lnSpc>
            </a:pPr>
            <a:r>
              <a:rPr lang="zh-CN" altLang="en-US" b="0" dirty="0" smtClean="0">
                <a:solidFill>
                  <a:srgbClr val="000000"/>
                </a:solidFill>
                <a:latin typeface="Times New Roman" pitchFamily="18" charset="0"/>
                <a:cs typeface="Times New Roman" pitchFamily="18" charset="0"/>
              </a:rPr>
              <a:t>         范围：</a:t>
            </a:r>
          </a:p>
          <a:p>
            <a:pPr algn="just">
              <a:lnSpc>
                <a:spcPct val="122000"/>
              </a:lnSpc>
            </a:pPr>
            <a:r>
              <a:rPr lang="zh-CN" altLang="en-US" b="0" dirty="0" smtClean="0">
                <a:solidFill>
                  <a:srgbClr val="000000"/>
                </a:solidFill>
                <a:latin typeface="Times New Roman" pitchFamily="18" charset="0"/>
                <a:cs typeface="Times New Roman" pitchFamily="18" charset="0"/>
              </a:rPr>
              <a:t>         对称性：</a:t>
            </a:r>
          </a:p>
          <a:p>
            <a:pPr algn="just">
              <a:lnSpc>
                <a:spcPct val="122000"/>
              </a:lnSpc>
            </a:pPr>
            <a:r>
              <a:rPr lang="zh-CN" altLang="en-US" b="0" dirty="0" smtClean="0">
                <a:solidFill>
                  <a:srgbClr val="000000"/>
                </a:solidFill>
                <a:latin typeface="Times New Roman" pitchFamily="18" charset="0"/>
                <a:cs typeface="Times New Roman" pitchFamily="18" charset="0"/>
              </a:rPr>
              <a:t>         顶点：</a:t>
            </a:r>
            <a:endParaRPr lang="en-US" altLang="zh-CN" b="0" dirty="0" smtClean="0">
              <a:solidFill>
                <a:srgbClr val="000000"/>
              </a:solidFill>
              <a:latin typeface="Times New Roman" pitchFamily="18" charset="0"/>
              <a:cs typeface="Times New Roman" pitchFamily="18" charset="0"/>
            </a:endParaRPr>
          </a:p>
          <a:p>
            <a:pPr algn="just">
              <a:lnSpc>
                <a:spcPct val="122000"/>
              </a:lnSpc>
            </a:pPr>
            <a:r>
              <a:rPr lang="en-US" altLang="zh-CN" b="0" dirty="0" smtClean="0">
                <a:solidFill>
                  <a:srgbClr val="000000"/>
                </a:solidFill>
                <a:latin typeface="Times New Roman" pitchFamily="18" charset="0"/>
                <a:cs typeface="Times New Roman" pitchFamily="18" charset="0"/>
              </a:rPr>
              <a:t>         </a:t>
            </a:r>
            <a:r>
              <a:rPr lang="zh-CN" altLang="en-US" b="0" dirty="0" smtClean="0">
                <a:solidFill>
                  <a:srgbClr val="000000"/>
                </a:solidFill>
                <a:latin typeface="Times New Roman" pitchFamily="18" charset="0"/>
                <a:cs typeface="Times New Roman" pitchFamily="18" charset="0"/>
              </a:rPr>
              <a:t>离心率：</a:t>
            </a:r>
          </a:p>
          <a:p>
            <a:pPr algn="just">
              <a:lnSpc>
                <a:spcPct val="122000"/>
              </a:lnSpc>
            </a:pP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1</a:t>
            </a:r>
            <a:r>
              <a:rPr lang="zh-CN" altLang="en-US" sz="4400" dirty="0" smtClean="0">
                <a:solidFill>
                  <a:srgbClr val="0066CC"/>
                </a:solidFill>
                <a:latin typeface="楷体_GB2312" pitchFamily="49" charset="-122"/>
                <a:ea typeface="楷体_GB2312" pitchFamily="49" charset="-122"/>
              </a:rPr>
              <a:t>课时 抛物线的简单几何性质</a:t>
            </a:r>
            <a:r>
              <a:rPr lang="en-US" altLang="zh-CN" sz="4400" dirty="0" smtClean="0">
                <a:solidFill>
                  <a:srgbClr val="0066CC"/>
                </a:solidFill>
                <a:latin typeface="楷体_GB2312" pitchFamily="49" charset="-122"/>
                <a:ea typeface="楷体_GB2312" pitchFamily="49" charset="-122"/>
              </a:rPr>
              <a:t>(1)</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09"/>
          <p:cNvGraphicFramePr>
            <a:graphicFrameLocks noChangeAspect="1"/>
          </p:cNvGraphicFramePr>
          <p:nvPr/>
        </p:nvGraphicFramePr>
        <p:xfrm>
          <a:off x="1928794" y="3857628"/>
          <a:ext cx="1482725" cy="1470025"/>
        </p:xfrm>
        <a:graphic>
          <a:graphicData uri="http://schemas.openxmlformats.org/presentationml/2006/ole">
            <p:oleObj spid="_x0000_s721925" name="Document" r:id="rId3" imgW="1224961" imgH="1533522" progId="Word.Document.8">
              <p:embed/>
            </p:oleObj>
          </a:graphicData>
        </a:graphic>
      </p:graphicFrame>
      <p:graphicFrame>
        <p:nvGraphicFramePr>
          <p:cNvPr id="6" name="Object 109"/>
          <p:cNvGraphicFramePr>
            <a:graphicFrameLocks noChangeAspect="1"/>
          </p:cNvGraphicFramePr>
          <p:nvPr/>
        </p:nvGraphicFramePr>
        <p:xfrm>
          <a:off x="6643702" y="3929066"/>
          <a:ext cx="1609725" cy="1458913"/>
        </p:xfrm>
        <a:graphic>
          <a:graphicData uri="http://schemas.openxmlformats.org/presentationml/2006/ole">
            <p:oleObj spid="_x0000_s721928" name="Document" r:id="rId4" imgW="1260514" imgH="1520902" progId="Word.Document.8">
              <p:embed/>
            </p:oleObj>
          </a:graphicData>
        </a:graphic>
      </p:graphicFrame>
      <p:graphicFrame>
        <p:nvGraphicFramePr>
          <p:cNvPr id="5" name="Object 109"/>
          <p:cNvGraphicFramePr>
            <a:graphicFrameLocks noChangeAspect="1"/>
          </p:cNvGraphicFramePr>
          <p:nvPr/>
        </p:nvGraphicFramePr>
        <p:xfrm>
          <a:off x="5000628" y="4000504"/>
          <a:ext cx="1597025" cy="1585913"/>
        </p:xfrm>
        <a:graphic>
          <a:graphicData uri="http://schemas.openxmlformats.org/presentationml/2006/ole">
            <p:oleObj spid="_x0000_s721927" name="Document" r:id="rId5" imgW="1249022" imgH="1653954" progId="Word.Document.8">
              <p:embed/>
            </p:oleObj>
          </a:graphicData>
        </a:graphic>
      </p:graphicFrame>
      <p:graphicFrame>
        <p:nvGraphicFramePr>
          <p:cNvPr id="4" name="Object 109"/>
          <p:cNvGraphicFramePr>
            <a:graphicFrameLocks noChangeAspect="1"/>
          </p:cNvGraphicFramePr>
          <p:nvPr/>
        </p:nvGraphicFramePr>
        <p:xfrm>
          <a:off x="3428992" y="3786190"/>
          <a:ext cx="1620838" cy="1527175"/>
        </p:xfrm>
        <a:graphic>
          <a:graphicData uri="http://schemas.openxmlformats.org/presentationml/2006/ole">
            <p:oleObj spid="_x0000_s721926" name="Document" r:id="rId6" imgW="1320846" imgH="1593738" progId="Word.Document.8">
              <p:embed/>
            </p:oleObj>
          </a:graphicData>
        </a:graphic>
      </p:graphicFrame>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7"/>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28596" y="1927225"/>
          <a:ext cx="8262938" cy="4930775"/>
        </p:xfrm>
        <a:graphic>
          <a:graphicData uri="http://schemas.openxmlformats.org/presentationml/2006/ole">
            <p:oleObj spid="_x0000_s721922" name="Document" r:id="rId8" imgW="11460263" imgH="6597065" progId="Word.Document.8">
              <p:embed/>
            </p:oleObj>
          </a:graphicData>
        </a:graphic>
      </p:graphicFrame>
      <p:pic>
        <p:nvPicPr>
          <p:cNvPr id="3085" name="图片 14" descr="全品文教.jpg"/>
          <p:cNvPicPr>
            <a:picLocks noChangeAspect="1"/>
          </p:cNvPicPr>
          <p:nvPr/>
        </p:nvPicPr>
        <p:blipFill>
          <a:blip r:embed="rId9"/>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68313" y="1052513"/>
          <a:ext cx="8337550" cy="2819400"/>
        </p:xfrm>
        <a:graphic>
          <a:graphicData uri="http://schemas.openxmlformats.org/presentationml/2006/ole">
            <p:oleObj spid="_x0000_s93186" name="Document" r:id="rId4" imgW="8459808" imgH="2884233"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585788" y="2928938"/>
          <a:ext cx="8001000" cy="4583112"/>
        </p:xfrm>
        <a:graphic>
          <a:graphicData uri="http://schemas.openxmlformats.org/presentationml/2006/ole">
            <p:oleObj spid="_x0000_s93187" name="Document" r:id="rId5" imgW="8465914" imgH="484972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642910" y="1643050"/>
          <a:ext cx="7464425" cy="4975225"/>
        </p:xfrm>
        <a:graphic>
          <a:graphicData uri="http://schemas.openxmlformats.org/presentationml/2006/ole">
            <p:oleObj spid="_x0000_s722946" name="Document" r:id="rId3" imgW="8632186" imgH="5539501" progId="Word.Document.8">
              <p:embed/>
            </p:oleObj>
          </a:graphicData>
        </a:graphic>
      </p:graphicFrame>
      <p:graphicFrame>
        <p:nvGraphicFramePr>
          <p:cNvPr id="782445" name="Object 109"/>
          <p:cNvGraphicFramePr>
            <a:graphicFrameLocks noChangeAspect="1"/>
          </p:cNvGraphicFramePr>
          <p:nvPr/>
        </p:nvGraphicFramePr>
        <p:xfrm>
          <a:off x="2857488" y="1928802"/>
          <a:ext cx="2535238" cy="752475"/>
        </p:xfrm>
        <a:graphic>
          <a:graphicData uri="http://schemas.openxmlformats.org/presentationml/2006/ole">
            <p:oleObj spid="_x0000_s722947" name="Document" r:id="rId4" imgW="2638030" imgH="793985" progId="Word.Document.8">
              <p:embed/>
            </p:oleObj>
          </a:graphicData>
        </a:graphic>
      </p:graphicFrame>
      <p:graphicFrame>
        <p:nvGraphicFramePr>
          <p:cNvPr id="782446" name="Object 110"/>
          <p:cNvGraphicFramePr>
            <a:graphicFrameLocks noChangeAspect="1"/>
          </p:cNvGraphicFramePr>
          <p:nvPr/>
        </p:nvGraphicFramePr>
        <p:xfrm>
          <a:off x="3929058" y="1928802"/>
          <a:ext cx="2298700" cy="698500"/>
        </p:xfrm>
        <a:graphic>
          <a:graphicData uri="http://schemas.openxmlformats.org/presentationml/2006/ole">
            <p:oleObj spid="_x0000_s722948" name="Document" r:id="rId5" imgW="2324458" imgH="714910" progId="Word.Document.8">
              <p:embed/>
            </p:oleObj>
          </a:graphicData>
        </a:graphic>
      </p:graphicFrame>
      <p:graphicFrame>
        <p:nvGraphicFramePr>
          <p:cNvPr id="782447" name="Object 111"/>
          <p:cNvGraphicFramePr>
            <a:graphicFrameLocks noChangeAspect="1"/>
          </p:cNvGraphicFramePr>
          <p:nvPr/>
        </p:nvGraphicFramePr>
        <p:xfrm>
          <a:off x="5286380" y="1857364"/>
          <a:ext cx="1157288" cy="765175"/>
        </p:xfrm>
        <a:graphic>
          <a:graphicData uri="http://schemas.openxmlformats.org/presentationml/2006/ole">
            <p:oleObj spid="_x0000_s722949" name="Document" r:id="rId6" imgW="1203709" imgH="791110"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111"/>
          <p:cNvGraphicFramePr>
            <a:graphicFrameLocks noChangeAspect="1"/>
          </p:cNvGraphicFramePr>
          <p:nvPr/>
        </p:nvGraphicFramePr>
        <p:xfrm>
          <a:off x="6286512" y="1857364"/>
          <a:ext cx="2489200" cy="752475"/>
        </p:xfrm>
        <a:graphic>
          <a:graphicData uri="http://schemas.openxmlformats.org/presentationml/2006/ole">
            <p:oleObj spid="_x0000_s722950" name="Document" r:id="rId8" imgW="2606923" imgH="791110" progId="Word.Document.8">
              <p:embed/>
            </p:oleObj>
          </a:graphicData>
        </a:graphic>
      </p:graphicFrame>
      <p:graphicFrame>
        <p:nvGraphicFramePr>
          <p:cNvPr id="4" name="Object 9"/>
          <p:cNvGraphicFramePr>
            <a:graphicFrameLocks noChangeAspect="1"/>
          </p:cNvGraphicFramePr>
          <p:nvPr/>
        </p:nvGraphicFramePr>
        <p:xfrm>
          <a:off x="2928926" y="2643182"/>
          <a:ext cx="2476500" cy="614363"/>
        </p:xfrm>
        <a:graphic>
          <a:graphicData uri="http://schemas.openxmlformats.org/presentationml/2006/ole">
            <p:oleObj spid="_x0000_s722951" name="Document" r:id="rId9" imgW="2592000" imgH="646618" progId="Word.Document.8">
              <p:embed/>
            </p:oleObj>
          </a:graphicData>
        </a:graphic>
      </p:graphicFrame>
      <p:graphicFrame>
        <p:nvGraphicFramePr>
          <p:cNvPr id="5" name="Object 10"/>
          <p:cNvGraphicFramePr>
            <a:graphicFrameLocks noChangeAspect="1"/>
          </p:cNvGraphicFramePr>
          <p:nvPr/>
        </p:nvGraphicFramePr>
        <p:xfrm>
          <a:off x="4071934" y="2643182"/>
          <a:ext cx="2487612" cy="619125"/>
        </p:xfrm>
        <a:graphic>
          <a:graphicData uri="http://schemas.openxmlformats.org/presentationml/2006/ole">
            <p:oleObj spid="_x0000_s722952" name="Document" r:id="rId10" imgW="2592000" imgH="646618" progId="Word.Document.8">
              <p:embed/>
            </p:oleObj>
          </a:graphicData>
        </a:graphic>
      </p:graphicFrame>
      <p:graphicFrame>
        <p:nvGraphicFramePr>
          <p:cNvPr id="7" name="Object 12"/>
          <p:cNvGraphicFramePr>
            <a:graphicFrameLocks noChangeAspect="1"/>
          </p:cNvGraphicFramePr>
          <p:nvPr/>
        </p:nvGraphicFramePr>
        <p:xfrm>
          <a:off x="5286380" y="2643182"/>
          <a:ext cx="2487613" cy="752475"/>
        </p:xfrm>
        <a:graphic>
          <a:graphicData uri="http://schemas.openxmlformats.org/presentationml/2006/ole">
            <p:oleObj spid="_x0000_s722953" name="Document" r:id="rId11" imgW="2577475" imgH="793985" progId="Word.Document.8">
              <p:embed/>
            </p:oleObj>
          </a:graphicData>
        </a:graphic>
      </p:graphicFrame>
      <p:graphicFrame>
        <p:nvGraphicFramePr>
          <p:cNvPr id="8" name="Object 13"/>
          <p:cNvGraphicFramePr>
            <a:graphicFrameLocks noChangeAspect="1"/>
          </p:cNvGraphicFramePr>
          <p:nvPr/>
        </p:nvGraphicFramePr>
        <p:xfrm>
          <a:off x="6500826" y="2643182"/>
          <a:ext cx="2487613" cy="752475"/>
        </p:xfrm>
        <a:graphic>
          <a:graphicData uri="http://schemas.openxmlformats.org/presentationml/2006/ole">
            <p:oleObj spid="_x0000_s722954" name="Document" r:id="rId12" imgW="2577475" imgH="793985" progId="Word.Document.8">
              <p:embed/>
            </p:oleObj>
          </a:graphicData>
        </a:graphic>
      </p:graphicFrame>
      <p:graphicFrame>
        <p:nvGraphicFramePr>
          <p:cNvPr id="11" name="Object 16"/>
          <p:cNvGraphicFramePr>
            <a:graphicFrameLocks noChangeAspect="1"/>
          </p:cNvGraphicFramePr>
          <p:nvPr/>
        </p:nvGraphicFramePr>
        <p:xfrm>
          <a:off x="2719388" y="2997200"/>
          <a:ext cx="2478087" cy="868363"/>
        </p:xfrm>
        <a:graphic>
          <a:graphicData uri="http://schemas.openxmlformats.org/presentationml/2006/ole">
            <p:oleObj spid="_x0000_s722955" name="Document" r:id="rId13" imgW="2586219" imgH="902534" progId="Word.Document.8">
              <p:embed/>
            </p:oleObj>
          </a:graphicData>
        </a:graphic>
      </p:graphicFrame>
      <p:graphicFrame>
        <p:nvGraphicFramePr>
          <p:cNvPr id="2" name="Object 14"/>
          <p:cNvGraphicFramePr>
            <a:graphicFrameLocks noChangeAspect="1"/>
          </p:cNvGraphicFramePr>
          <p:nvPr/>
        </p:nvGraphicFramePr>
        <p:xfrm>
          <a:off x="4073525" y="2997200"/>
          <a:ext cx="2489200" cy="776288"/>
        </p:xfrm>
        <a:graphic>
          <a:graphicData uri="http://schemas.openxmlformats.org/presentationml/2006/ole">
            <p:oleObj spid="_x0000_s722958" name="Document" r:id="rId14" imgW="2586674" imgH="806206" progId="Word.Document.8">
              <p:embed/>
            </p:oleObj>
          </a:graphicData>
        </a:graphic>
      </p:graphicFrame>
      <p:graphicFrame>
        <p:nvGraphicFramePr>
          <p:cNvPr id="9" name="Object 15"/>
          <p:cNvGraphicFramePr>
            <a:graphicFrameLocks noChangeAspect="1"/>
          </p:cNvGraphicFramePr>
          <p:nvPr/>
        </p:nvGraphicFramePr>
        <p:xfrm>
          <a:off x="5143504" y="3000372"/>
          <a:ext cx="2487613" cy="741363"/>
        </p:xfrm>
        <a:graphic>
          <a:graphicData uri="http://schemas.openxmlformats.org/presentationml/2006/ole">
            <p:oleObj spid="_x0000_s722959" name="Document" r:id="rId15" imgW="2586674" imgH="791110" progId="Word.Document.8">
              <p:embed/>
            </p:oleObj>
          </a:graphicData>
        </a:graphic>
      </p:graphicFrame>
      <p:graphicFrame>
        <p:nvGraphicFramePr>
          <p:cNvPr id="12" name="Object 16"/>
          <p:cNvGraphicFramePr>
            <a:graphicFrameLocks noChangeAspect="1"/>
          </p:cNvGraphicFramePr>
          <p:nvPr/>
        </p:nvGraphicFramePr>
        <p:xfrm>
          <a:off x="6429388" y="3000372"/>
          <a:ext cx="2489200" cy="925512"/>
        </p:xfrm>
        <a:graphic>
          <a:graphicData uri="http://schemas.openxmlformats.org/presentationml/2006/ole">
            <p:oleObj spid="_x0000_s722960" name="Document" r:id="rId16" imgW="2586674" imgH="962559" progId="Word.Document.8">
              <p:embed/>
            </p:oleObj>
          </a:graphicData>
        </a:graphic>
      </p:graphicFrame>
      <p:graphicFrame>
        <p:nvGraphicFramePr>
          <p:cNvPr id="13" name="Object 17"/>
          <p:cNvGraphicFramePr>
            <a:graphicFrameLocks noChangeAspect="1"/>
          </p:cNvGraphicFramePr>
          <p:nvPr/>
        </p:nvGraphicFramePr>
        <p:xfrm>
          <a:off x="2857488" y="3786190"/>
          <a:ext cx="2487613" cy="619125"/>
        </p:xfrm>
        <a:graphic>
          <a:graphicData uri="http://schemas.openxmlformats.org/presentationml/2006/ole">
            <p:oleObj spid="_x0000_s722961" name="Document" r:id="rId17" imgW="2582967" imgH="791110" progId="Word.Document.8">
              <p:embed/>
            </p:oleObj>
          </a:graphicData>
        </a:graphic>
      </p:graphicFrame>
      <p:graphicFrame>
        <p:nvGraphicFramePr>
          <p:cNvPr id="14" name="Object 18"/>
          <p:cNvGraphicFramePr>
            <a:graphicFrameLocks noChangeAspect="1"/>
          </p:cNvGraphicFramePr>
          <p:nvPr/>
        </p:nvGraphicFramePr>
        <p:xfrm>
          <a:off x="4000496" y="3857628"/>
          <a:ext cx="2487613" cy="619125"/>
        </p:xfrm>
        <a:graphic>
          <a:graphicData uri="http://schemas.openxmlformats.org/presentationml/2006/ole">
            <p:oleObj spid="_x0000_s722962" name="Document" r:id="rId18" imgW="2577475" imgH="791110" progId="Word.Document.8">
              <p:embed/>
            </p:oleObj>
          </a:graphicData>
        </a:graphic>
      </p:graphicFrame>
      <p:graphicFrame>
        <p:nvGraphicFramePr>
          <p:cNvPr id="15" name="Object 19"/>
          <p:cNvGraphicFramePr>
            <a:graphicFrameLocks noChangeAspect="1"/>
          </p:cNvGraphicFramePr>
          <p:nvPr/>
        </p:nvGraphicFramePr>
        <p:xfrm>
          <a:off x="5286380" y="3857628"/>
          <a:ext cx="2487613" cy="619125"/>
        </p:xfrm>
        <a:graphic>
          <a:graphicData uri="http://schemas.openxmlformats.org/presentationml/2006/ole">
            <p:oleObj spid="_x0000_s722963" name="Document" r:id="rId19" imgW="2577475" imgH="791110" progId="Word.Document.8">
              <p:embed/>
            </p:oleObj>
          </a:graphicData>
        </a:graphic>
      </p:graphicFrame>
      <p:graphicFrame>
        <p:nvGraphicFramePr>
          <p:cNvPr id="16" name="Object 20"/>
          <p:cNvGraphicFramePr>
            <a:graphicFrameLocks noChangeAspect="1"/>
          </p:cNvGraphicFramePr>
          <p:nvPr/>
        </p:nvGraphicFramePr>
        <p:xfrm>
          <a:off x="6656387" y="3857628"/>
          <a:ext cx="2487613" cy="619125"/>
        </p:xfrm>
        <a:graphic>
          <a:graphicData uri="http://schemas.openxmlformats.org/presentationml/2006/ole">
            <p:oleObj spid="_x0000_s722964" name="Document" r:id="rId20" imgW="2577475" imgH="791110" progId="Word.Document.8">
              <p:embed/>
            </p:oleObj>
          </a:graphicData>
        </a:graphic>
      </p:graphicFrame>
      <p:graphicFrame>
        <p:nvGraphicFramePr>
          <p:cNvPr id="17" name="Object 21"/>
          <p:cNvGraphicFramePr>
            <a:graphicFrameLocks noChangeAspect="1"/>
          </p:cNvGraphicFramePr>
          <p:nvPr/>
        </p:nvGraphicFramePr>
        <p:xfrm>
          <a:off x="3357554" y="4714884"/>
          <a:ext cx="2487612" cy="752475"/>
        </p:xfrm>
        <a:graphic>
          <a:graphicData uri="http://schemas.openxmlformats.org/presentationml/2006/ole">
            <p:oleObj spid="_x0000_s722965" name="Document" r:id="rId21" imgW="2582967" imgH="792547" progId="Word.Document.8">
              <p:embed/>
            </p:oleObj>
          </a:graphicData>
        </a:graphic>
      </p:graphicFrame>
      <p:graphicFrame>
        <p:nvGraphicFramePr>
          <p:cNvPr id="18" name="Object 22"/>
          <p:cNvGraphicFramePr>
            <a:graphicFrameLocks noChangeAspect="1"/>
          </p:cNvGraphicFramePr>
          <p:nvPr/>
        </p:nvGraphicFramePr>
        <p:xfrm>
          <a:off x="5929322" y="4643446"/>
          <a:ext cx="2487612" cy="752475"/>
        </p:xfrm>
        <a:graphic>
          <a:graphicData uri="http://schemas.openxmlformats.org/presentationml/2006/ole">
            <p:oleObj spid="_x0000_s722966" name="Document" r:id="rId22" imgW="2577475" imgH="790750" progId="Word.Document.8">
              <p:embed/>
            </p:oleObj>
          </a:graphicData>
        </a:graphic>
      </p:graphicFrame>
      <p:graphicFrame>
        <p:nvGraphicFramePr>
          <p:cNvPr id="19" name="Object 23"/>
          <p:cNvGraphicFramePr>
            <a:graphicFrameLocks noChangeAspect="1"/>
          </p:cNvGraphicFramePr>
          <p:nvPr/>
        </p:nvGraphicFramePr>
        <p:xfrm>
          <a:off x="4643438" y="5286388"/>
          <a:ext cx="2487612" cy="752475"/>
        </p:xfrm>
        <a:graphic>
          <a:graphicData uri="http://schemas.openxmlformats.org/presentationml/2006/ole">
            <p:oleObj spid="_x0000_s722967" name="Document" r:id="rId23" imgW="2577475" imgH="790750" progId="Word.Document.8">
              <p:embed/>
            </p:oleObj>
          </a:graphicData>
        </a:graphic>
      </p:graphicFrame>
      <p:graphicFrame>
        <p:nvGraphicFramePr>
          <p:cNvPr id="20" name="Object 24"/>
          <p:cNvGraphicFramePr>
            <a:graphicFrameLocks noChangeAspect="1"/>
          </p:cNvGraphicFramePr>
          <p:nvPr/>
        </p:nvGraphicFramePr>
        <p:xfrm>
          <a:off x="4643438" y="5786454"/>
          <a:ext cx="2487612" cy="752475"/>
        </p:xfrm>
        <a:graphic>
          <a:graphicData uri="http://schemas.openxmlformats.org/presentationml/2006/ole">
            <p:oleObj spid="_x0000_s722968" name="Document" r:id="rId24" imgW="2582967" imgH="78931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6"/>
                                        </p:tgtEl>
                                        <p:attrNameLst>
                                          <p:attrName>style.visibility</p:attrName>
                                        </p:attrNameLst>
                                      </p:cBhvr>
                                      <p:to>
                                        <p:strVal val="visible"/>
                                      </p:to>
                                    </p:set>
                                    <p:anim calcmode="lin" valueType="num">
                                      <p:cBhvr additive="base">
                                        <p:cTn id="97" dur="500" fill="hold"/>
                                        <p:tgtEl>
                                          <p:spTgt spid="16"/>
                                        </p:tgtEl>
                                        <p:attrNameLst>
                                          <p:attrName>ppt_x</p:attrName>
                                        </p:attrNameLst>
                                      </p:cBhvr>
                                      <p:tavLst>
                                        <p:tav tm="0">
                                          <p:val>
                                            <p:strVal val="#ppt_x"/>
                                          </p:val>
                                        </p:tav>
                                        <p:tav tm="100000">
                                          <p:val>
                                            <p:strVal val="#ppt_x"/>
                                          </p:val>
                                        </p:tav>
                                      </p:tavLst>
                                    </p:anim>
                                    <p:anim calcmode="lin" valueType="num">
                                      <p:cBhvr additive="base">
                                        <p:cTn id="9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ppt_x"/>
                                          </p:val>
                                        </p:tav>
                                        <p:tav tm="100000">
                                          <p:val>
                                            <p:strVal val="#ppt_x"/>
                                          </p:val>
                                        </p:tav>
                                      </p:tavLst>
                                    </p:anim>
                                    <p:anim calcmode="lin" valueType="num">
                                      <p:cBhvr additive="base">
                                        <p:cTn id="10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anim calcmode="lin" valueType="num">
                                      <p:cBhvr additive="base">
                                        <p:cTn id="109" dur="500" fill="hold"/>
                                        <p:tgtEl>
                                          <p:spTgt spid="18"/>
                                        </p:tgtEl>
                                        <p:attrNameLst>
                                          <p:attrName>ppt_x</p:attrName>
                                        </p:attrNameLst>
                                      </p:cBhvr>
                                      <p:tavLst>
                                        <p:tav tm="0">
                                          <p:val>
                                            <p:strVal val="#ppt_x"/>
                                          </p:val>
                                        </p:tav>
                                        <p:tav tm="100000">
                                          <p:val>
                                            <p:strVal val="#ppt_x"/>
                                          </p:val>
                                        </p:tav>
                                      </p:tavLst>
                                    </p:anim>
                                    <p:anim calcmode="lin" valueType="num">
                                      <p:cBhvr additive="base">
                                        <p:cTn id="11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additive="base">
                                        <p:cTn id="115" dur="500" fill="hold"/>
                                        <p:tgtEl>
                                          <p:spTgt spid="19"/>
                                        </p:tgtEl>
                                        <p:attrNameLst>
                                          <p:attrName>ppt_x</p:attrName>
                                        </p:attrNameLst>
                                      </p:cBhvr>
                                      <p:tavLst>
                                        <p:tav tm="0">
                                          <p:val>
                                            <p:strVal val="#ppt_x"/>
                                          </p:val>
                                        </p:tav>
                                        <p:tav tm="100000">
                                          <p:val>
                                            <p:strVal val="#ppt_x"/>
                                          </p:val>
                                        </p:tav>
                                      </p:tavLst>
                                    </p:anim>
                                    <p:anim calcmode="lin" valueType="num">
                                      <p:cBhvr additive="base">
                                        <p:cTn id="1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500" fill="hold"/>
                                        <p:tgtEl>
                                          <p:spTgt spid="20"/>
                                        </p:tgtEl>
                                        <p:attrNameLst>
                                          <p:attrName>ppt_x</p:attrName>
                                        </p:attrNameLst>
                                      </p:cBhvr>
                                      <p:tavLst>
                                        <p:tav tm="0">
                                          <p:val>
                                            <p:strVal val="#ppt_x"/>
                                          </p:val>
                                        </p:tav>
                                        <p:tav tm="100000">
                                          <p:val>
                                            <p:strVal val="#ppt_x"/>
                                          </p:val>
                                        </p:tav>
                                      </p:tavLst>
                                    </p:anim>
                                    <p:anim calcmode="lin" valueType="num">
                                      <p:cBhvr additive="base">
                                        <p:cTn id="1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760834"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3700" y="1690688"/>
          <a:ext cx="7905750" cy="2857500"/>
        </p:xfrm>
        <a:graphic>
          <a:graphicData uri="http://schemas.openxmlformats.org/presentationml/2006/ole">
            <p:oleObj spid="_x0000_s760835" name="Document" r:id="rId4" imgW="8440057" imgH="3062356" progId="Word.Document.8">
              <p:embed/>
            </p:oleObj>
          </a:graphicData>
        </a:graphic>
      </p:graphicFrame>
      <p:graphicFrame>
        <p:nvGraphicFramePr>
          <p:cNvPr id="940056" name="Object 24"/>
          <p:cNvGraphicFramePr>
            <a:graphicFrameLocks noChangeAspect="1"/>
          </p:cNvGraphicFramePr>
          <p:nvPr/>
        </p:nvGraphicFramePr>
        <p:xfrm>
          <a:off x="428625" y="2292350"/>
          <a:ext cx="7743825" cy="2778125"/>
        </p:xfrm>
        <a:graphic>
          <a:graphicData uri="http://schemas.openxmlformats.org/presentationml/2006/ole">
            <p:oleObj spid="_x0000_s760836" name="Document" r:id="rId5" imgW="8478124" imgH="3057669"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98475" y="1852613"/>
          <a:ext cx="7766050" cy="4478337"/>
        </p:xfrm>
        <a:graphic>
          <a:graphicData uri="http://schemas.openxmlformats.org/presentationml/2006/ole">
            <p:oleObj spid="_x0000_s723970" name="Document" r:id="rId4" imgW="9422611" imgH="5429165"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4" name="Object 109"/>
          <p:cNvGraphicFramePr>
            <a:graphicFrameLocks noChangeAspect="1"/>
          </p:cNvGraphicFramePr>
          <p:nvPr/>
        </p:nvGraphicFramePr>
        <p:xfrm>
          <a:off x="2071670" y="2928934"/>
          <a:ext cx="3455987" cy="752475"/>
        </p:xfrm>
        <a:graphic>
          <a:graphicData uri="http://schemas.openxmlformats.org/presentationml/2006/ole">
            <p:oleObj spid="_x0000_s723971" name="Document" r:id="rId6" imgW="3626291" imgH="782843" progId="Word.Document.8">
              <p:embed/>
            </p:oleObj>
          </a:graphicData>
        </a:graphic>
      </p:graphicFrame>
      <p:graphicFrame>
        <p:nvGraphicFramePr>
          <p:cNvPr id="5" name="Object 109"/>
          <p:cNvGraphicFramePr>
            <a:graphicFrameLocks noChangeAspect="1"/>
          </p:cNvGraphicFramePr>
          <p:nvPr/>
        </p:nvGraphicFramePr>
        <p:xfrm>
          <a:off x="4214810" y="2571744"/>
          <a:ext cx="2546350" cy="1122362"/>
        </p:xfrm>
        <a:graphic>
          <a:graphicData uri="http://schemas.openxmlformats.org/presentationml/2006/ole">
            <p:oleObj spid="_x0000_s723972" name="Document" r:id="rId7" imgW="2653252" imgH="1167435" progId="Word.Document.8">
              <p:embed/>
            </p:oleObj>
          </a:graphicData>
        </a:graphic>
      </p:graphicFrame>
      <p:graphicFrame>
        <p:nvGraphicFramePr>
          <p:cNvPr id="6" name="Object 109"/>
          <p:cNvGraphicFramePr>
            <a:graphicFrameLocks noChangeAspect="1"/>
          </p:cNvGraphicFramePr>
          <p:nvPr/>
        </p:nvGraphicFramePr>
        <p:xfrm>
          <a:off x="2000232" y="3214686"/>
          <a:ext cx="2541588" cy="754062"/>
        </p:xfrm>
        <a:graphic>
          <a:graphicData uri="http://schemas.openxmlformats.org/presentationml/2006/ole">
            <p:oleObj spid="_x0000_s723973" name="Document" r:id="rId8" imgW="2638030" imgH="795782" progId="Word.Document.8">
              <p:embed/>
            </p:oleObj>
          </a:graphicData>
        </a:graphic>
      </p:graphicFrame>
      <p:graphicFrame>
        <p:nvGraphicFramePr>
          <p:cNvPr id="782445" name="Object 6"/>
          <p:cNvGraphicFramePr>
            <a:graphicFrameLocks noChangeAspect="1"/>
          </p:cNvGraphicFramePr>
          <p:nvPr/>
        </p:nvGraphicFramePr>
        <p:xfrm>
          <a:off x="4500562" y="3000372"/>
          <a:ext cx="2541588" cy="754062"/>
        </p:xfrm>
        <a:graphic>
          <a:graphicData uri="http://schemas.openxmlformats.org/presentationml/2006/ole">
            <p:oleObj spid="_x0000_s723974" name="Document" r:id="rId9" imgW="2638030" imgH="793985" progId="Word.Document.8">
              <p:embed/>
            </p:oleObj>
          </a:graphicData>
        </a:graphic>
      </p:graphicFrame>
      <p:graphicFrame>
        <p:nvGraphicFramePr>
          <p:cNvPr id="3" name="Object 7"/>
          <p:cNvGraphicFramePr>
            <a:graphicFrameLocks noChangeAspect="1"/>
          </p:cNvGraphicFramePr>
          <p:nvPr/>
        </p:nvGraphicFramePr>
        <p:xfrm>
          <a:off x="5214942" y="3571876"/>
          <a:ext cx="2541588" cy="754062"/>
        </p:xfrm>
        <a:graphic>
          <a:graphicData uri="http://schemas.openxmlformats.org/presentationml/2006/ole">
            <p:oleObj spid="_x0000_s723975" name="Document" r:id="rId10" imgW="2638030" imgH="79398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782445"/>
                                        </p:tgtEl>
                                        <p:attrNameLst>
                                          <p:attrName>style.visibility</p:attrName>
                                        </p:attrNameLst>
                                      </p:cBhvr>
                                      <p:to>
                                        <p:strVal val="visible"/>
                                      </p:to>
                                    </p:set>
                                    <p:anim calcmode="lin" valueType="num">
                                      <p:cBhvr additive="base">
                                        <p:cTn id="40" dur="500" fill="hold"/>
                                        <p:tgtEl>
                                          <p:spTgt spid="782445"/>
                                        </p:tgtEl>
                                        <p:attrNameLst>
                                          <p:attrName>ppt_x</p:attrName>
                                        </p:attrNameLst>
                                      </p:cBhvr>
                                      <p:tavLst>
                                        <p:tav tm="0">
                                          <p:val>
                                            <p:strVal val="#ppt_x"/>
                                          </p:val>
                                        </p:tav>
                                        <p:tav tm="100000">
                                          <p:val>
                                            <p:strVal val="#ppt_x"/>
                                          </p:val>
                                        </p:tav>
                                      </p:tavLst>
                                    </p:anim>
                                    <p:anim calcmode="lin" valueType="num">
                                      <p:cBhvr additive="base">
                                        <p:cTn id="41"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724994"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3863"/>
          <a:ext cx="8013700" cy="2878137"/>
        </p:xfrm>
        <a:graphic>
          <a:graphicData uri="http://schemas.openxmlformats.org/presentationml/2006/ole">
            <p:oleObj spid="_x0000_s724995" name="Document" r:id="rId4" imgW="8440057" imgH="3062356" progId="Word.Document.8">
              <p:embed/>
            </p:oleObj>
          </a:graphicData>
        </a:graphic>
      </p:graphicFrame>
      <p:graphicFrame>
        <p:nvGraphicFramePr>
          <p:cNvPr id="940056" name="Object 24"/>
          <p:cNvGraphicFramePr>
            <a:graphicFrameLocks noChangeAspect="1"/>
          </p:cNvGraphicFramePr>
          <p:nvPr/>
        </p:nvGraphicFramePr>
        <p:xfrm>
          <a:off x="500034" y="3000372"/>
          <a:ext cx="7813675" cy="2782887"/>
        </p:xfrm>
        <a:graphic>
          <a:graphicData uri="http://schemas.openxmlformats.org/presentationml/2006/ole">
            <p:oleObj spid="_x0000_s724996" name="Document" r:id="rId5" imgW="8478124" imgH="3057669"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92163" y="1901825"/>
          <a:ext cx="7497762" cy="4986338"/>
        </p:xfrm>
        <a:graphic>
          <a:graphicData uri="http://schemas.openxmlformats.org/presentationml/2006/ole">
            <p:oleObj spid="_x0000_s1002498" name="Document" r:id="rId4" imgW="8824675" imgH="5868705"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816850" cy="5795963"/>
        </p:xfrm>
        <a:graphic>
          <a:graphicData uri="http://schemas.openxmlformats.org/presentationml/2006/ole">
            <p:oleObj spid="_x0000_s1003522" name="Document" r:id="rId4" imgW="9843142" imgH="721545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650875" y="2770188"/>
          <a:ext cx="7088188" cy="3643312"/>
        </p:xfrm>
        <a:graphic>
          <a:graphicData uri="http://schemas.openxmlformats.org/presentationml/2006/ole">
            <p:oleObj spid="_x0000_s761858" name="Document" r:id="rId4" imgW="8273425" imgH="425333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抛物线方程及其几何性质</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7000892" y="2285992"/>
              <a:ext cx="1187230" cy="180000"/>
            </a:xfrm>
            <a:prstGeom prst="rect">
              <a:avLst/>
            </a:prstGeom>
            <a:noFill/>
            <a:ln w="9525">
              <a:noFill/>
              <a:miter lim="800000"/>
              <a:headEnd/>
              <a:tailEnd/>
            </a:ln>
            <a:effectLst/>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584200" y="1852613"/>
          <a:ext cx="7237413" cy="5486400"/>
        </p:xfrm>
        <a:graphic>
          <a:graphicData uri="http://schemas.openxmlformats.org/presentationml/2006/ole">
            <p:oleObj spid="_x0000_s762882" name="Document" r:id="rId4" imgW="8203037" imgH="6218462"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47663" y="1852613"/>
          <a:ext cx="7847012" cy="4154487"/>
        </p:xfrm>
        <a:graphic>
          <a:graphicData uri="http://schemas.openxmlformats.org/presentationml/2006/ole">
            <p:oleObj spid="_x0000_s728066" name="Document" r:id="rId4" imgW="8158865" imgH="4337707"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28625" y="3495675"/>
          <a:ext cx="8148638" cy="3657600"/>
        </p:xfrm>
        <a:graphic>
          <a:graphicData uri="http://schemas.openxmlformats.org/presentationml/2006/ole">
            <p:oleObj spid="_x0000_s728067" name="Document" r:id="rId5" imgW="8326575" imgH="377485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285720" y="1500174"/>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抛物线的几何性质的应用</a:t>
            </a:r>
            <a:endParaRPr lang="zh-CN" altLang="en-US" b="0"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4"/>
          <a:srcRect/>
          <a:stretch>
            <a:fillRect/>
          </a:stretch>
        </p:blipFill>
        <p:spPr bwMode="auto">
          <a:xfrm>
            <a:off x="6143636" y="1714488"/>
            <a:ext cx="1187230" cy="180000"/>
          </a:xfrm>
          <a:prstGeom prst="rect">
            <a:avLst/>
          </a:prstGeom>
          <a:noFill/>
          <a:ln w="9525">
            <a:noFill/>
            <a:miter lim="800000"/>
            <a:headEnd/>
            <a:tailEnd/>
          </a:ln>
          <a:effectLst/>
        </p:spPr>
      </p:pic>
      <p:graphicFrame>
        <p:nvGraphicFramePr>
          <p:cNvPr id="133127" name="Object 15"/>
          <p:cNvGraphicFramePr>
            <a:graphicFrameLocks noChangeAspect="1"/>
          </p:cNvGraphicFramePr>
          <p:nvPr/>
        </p:nvGraphicFramePr>
        <p:xfrm>
          <a:off x="347663" y="2430463"/>
          <a:ext cx="8345487" cy="3611562"/>
        </p:xfrm>
        <a:graphic>
          <a:graphicData uri="http://schemas.openxmlformats.org/presentationml/2006/ole">
            <p:oleObj spid="_x0000_s730114" name="Document" r:id="rId5" imgW="8460886" imgH="368110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0525" y="1909763"/>
          <a:ext cx="8283575" cy="4451350"/>
        </p:xfrm>
        <a:graphic>
          <a:graphicData uri="http://schemas.openxmlformats.org/presentationml/2006/ole">
            <p:oleObj spid="_x0000_s91138" name="Document" r:id="rId3" imgW="8620695" imgH="4649243"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07939" name="Object 35"/>
          <p:cNvGraphicFramePr>
            <a:graphicFrameLocks noChangeAspect="1"/>
          </p:cNvGraphicFramePr>
          <p:nvPr/>
        </p:nvGraphicFramePr>
        <p:xfrm>
          <a:off x="857224" y="2428868"/>
          <a:ext cx="2655888" cy="581025"/>
        </p:xfrm>
        <a:graphic>
          <a:graphicData uri="http://schemas.openxmlformats.org/presentationml/2006/ole">
            <p:oleObj spid="_x0000_s91139" name="Document" r:id="rId4" imgW="2786006" imgH="603486" progId="Word.Document.8">
              <p:embed/>
            </p:oleObj>
          </a:graphicData>
        </a:graphic>
      </p:graphicFrame>
      <p:graphicFrame>
        <p:nvGraphicFramePr>
          <p:cNvPr id="507943" name="Object 39"/>
          <p:cNvGraphicFramePr>
            <a:graphicFrameLocks noChangeAspect="1"/>
          </p:cNvGraphicFramePr>
          <p:nvPr/>
        </p:nvGraphicFramePr>
        <p:xfrm>
          <a:off x="3286116" y="2428868"/>
          <a:ext cx="3541713" cy="681038"/>
        </p:xfrm>
        <a:graphic>
          <a:graphicData uri="http://schemas.openxmlformats.org/presentationml/2006/ole">
            <p:oleObj spid="_x0000_s91140" name="Document" r:id="rId5" imgW="3731369" imgH="709159" progId="Word.Document.8">
              <p:embed/>
            </p:oleObj>
          </a:graphicData>
        </a:graphic>
      </p:graphicFrame>
      <p:pic>
        <p:nvPicPr>
          <p:cNvPr id="14344" name="图片 8"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曲线与方程的应用</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7"/>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3" name="Object 35"/>
          <p:cNvGraphicFramePr>
            <a:graphicFrameLocks noChangeAspect="1"/>
          </p:cNvGraphicFramePr>
          <p:nvPr/>
        </p:nvGraphicFramePr>
        <p:xfrm>
          <a:off x="1785918" y="3429000"/>
          <a:ext cx="2655888" cy="581025"/>
        </p:xfrm>
        <a:graphic>
          <a:graphicData uri="http://schemas.openxmlformats.org/presentationml/2006/ole">
            <p:oleObj spid="_x0000_s91143" name="Document" r:id="rId8" imgW="2786006" imgH="603486" progId="Word.Document.8">
              <p:embed/>
            </p:oleObj>
          </a:graphicData>
        </a:graphic>
      </p:graphicFrame>
      <p:graphicFrame>
        <p:nvGraphicFramePr>
          <p:cNvPr id="4" name="Object 39"/>
          <p:cNvGraphicFramePr>
            <a:graphicFrameLocks noChangeAspect="1"/>
          </p:cNvGraphicFramePr>
          <p:nvPr/>
        </p:nvGraphicFramePr>
        <p:xfrm>
          <a:off x="714348" y="4357694"/>
          <a:ext cx="3541713" cy="681038"/>
        </p:xfrm>
        <a:graphic>
          <a:graphicData uri="http://schemas.openxmlformats.org/presentationml/2006/ole">
            <p:oleObj spid="_x0000_s91144" name="Document" r:id="rId9" imgW="3731369" imgH="70915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939"/>
                                        </p:tgtEl>
                                        <p:attrNameLst>
                                          <p:attrName>style.visibility</p:attrName>
                                        </p:attrNameLst>
                                      </p:cBhvr>
                                      <p:to>
                                        <p:strVal val="visible"/>
                                      </p:to>
                                    </p:set>
                                    <p:anim calcmode="lin" valueType="num">
                                      <p:cBhvr additive="base">
                                        <p:cTn id="7" dur="500" fill="hold"/>
                                        <p:tgtEl>
                                          <p:spTgt spid="507939"/>
                                        </p:tgtEl>
                                        <p:attrNameLst>
                                          <p:attrName>ppt_x</p:attrName>
                                        </p:attrNameLst>
                                      </p:cBhvr>
                                      <p:tavLst>
                                        <p:tav tm="0">
                                          <p:val>
                                            <p:strVal val="#ppt_x"/>
                                          </p:val>
                                        </p:tav>
                                        <p:tav tm="100000">
                                          <p:val>
                                            <p:strVal val="#ppt_x"/>
                                          </p:val>
                                        </p:tav>
                                      </p:tavLst>
                                    </p:anim>
                                    <p:anim calcmode="lin" valueType="num">
                                      <p:cBhvr additive="base">
                                        <p:cTn id="8" dur="500" fill="hold"/>
                                        <p:tgtEl>
                                          <p:spTgt spid="5079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7943"/>
                                        </p:tgtEl>
                                        <p:attrNameLst>
                                          <p:attrName>style.visibility</p:attrName>
                                        </p:attrNameLst>
                                      </p:cBhvr>
                                      <p:to>
                                        <p:strVal val="visible"/>
                                      </p:to>
                                    </p:set>
                                    <p:anim calcmode="lin" valueType="num">
                                      <p:cBhvr additive="base">
                                        <p:cTn id="13" dur="500" fill="hold"/>
                                        <p:tgtEl>
                                          <p:spTgt spid="507943"/>
                                        </p:tgtEl>
                                        <p:attrNameLst>
                                          <p:attrName>ppt_x</p:attrName>
                                        </p:attrNameLst>
                                      </p:cBhvr>
                                      <p:tavLst>
                                        <p:tav tm="0">
                                          <p:val>
                                            <p:strVal val="#ppt_x"/>
                                          </p:val>
                                        </p:tav>
                                        <p:tav tm="100000">
                                          <p:val>
                                            <p:strVal val="#ppt_x"/>
                                          </p:val>
                                        </p:tav>
                                      </p:tavLst>
                                    </p:anim>
                                    <p:anim calcmode="lin" valueType="num">
                                      <p:cBhvr additive="base">
                                        <p:cTn id="14" dur="500" fill="hold"/>
                                        <p:tgtEl>
                                          <p:spTgt spid="5079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569913" y="1638300"/>
          <a:ext cx="7850187" cy="7754938"/>
        </p:xfrm>
        <a:graphic>
          <a:graphicData uri="http://schemas.openxmlformats.org/presentationml/2006/ole">
            <p:oleObj spid="_x0000_s731138" name="Document" r:id="rId4" imgW="8847300" imgH="877529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01625" y="1574800"/>
          <a:ext cx="8356600" cy="2824163"/>
        </p:xfrm>
        <a:graphic>
          <a:graphicData uri="http://schemas.openxmlformats.org/presentationml/2006/ole">
            <p:oleObj spid="_x0000_s763906" name="Document" r:id="rId4" imgW="8586578" imgH="291452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427038" y="1709738"/>
          <a:ext cx="7791450" cy="5284787"/>
        </p:xfrm>
        <a:graphic>
          <a:graphicData uri="http://schemas.openxmlformats.org/presentationml/2006/ole">
            <p:oleObj spid="_x0000_s733186" name="Document" r:id="rId4" imgW="8660557" imgH="5900436"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3700" y="1909763"/>
          <a:ext cx="8148638" cy="4479925"/>
        </p:xfrm>
        <a:graphic>
          <a:graphicData uri="http://schemas.openxmlformats.org/presentationml/2006/ole">
            <p:oleObj spid="_x0000_s734210" name="Document" r:id="rId3" imgW="8718735" imgH="4991428"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焦点弦的性质问题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782445" name="Object 4"/>
          <p:cNvGraphicFramePr>
            <a:graphicFrameLocks noChangeAspect="1"/>
          </p:cNvGraphicFramePr>
          <p:nvPr/>
        </p:nvGraphicFramePr>
        <p:xfrm>
          <a:off x="7286644" y="1928802"/>
          <a:ext cx="2541587" cy="754063"/>
        </p:xfrm>
        <a:graphic>
          <a:graphicData uri="http://schemas.openxmlformats.org/presentationml/2006/ole">
            <p:oleObj spid="_x0000_s734212" name="Document" r:id="rId6" imgW="2638030" imgH="792547" progId="Word.Document.8">
              <p:embed/>
            </p:oleObj>
          </a:graphicData>
        </a:graphic>
      </p:graphicFrame>
      <p:graphicFrame>
        <p:nvGraphicFramePr>
          <p:cNvPr id="3" name="Object 5"/>
          <p:cNvGraphicFramePr>
            <a:graphicFrameLocks noChangeAspect="1"/>
          </p:cNvGraphicFramePr>
          <p:nvPr/>
        </p:nvGraphicFramePr>
        <p:xfrm>
          <a:off x="5715008" y="2357430"/>
          <a:ext cx="2541587" cy="754063"/>
        </p:xfrm>
        <a:graphic>
          <a:graphicData uri="http://schemas.openxmlformats.org/presentationml/2006/ole">
            <p:oleObj spid="_x0000_s734213" name="Document" r:id="rId7" imgW="2638030" imgH="792547" progId="Word.Document.8">
              <p:embed/>
            </p:oleObj>
          </a:graphicData>
        </a:graphic>
      </p:graphicFrame>
      <p:graphicFrame>
        <p:nvGraphicFramePr>
          <p:cNvPr id="4" name="Object 6"/>
          <p:cNvGraphicFramePr>
            <a:graphicFrameLocks noChangeAspect="1"/>
          </p:cNvGraphicFramePr>
          <p:nvPr/>
        </p:nvGraphicFramePr>
        <p:xfrm>
          <a:off x="2857488" y="4143380"/>
          <a:ext cx="2541588" cy="754062"/>
        </p:xfrm>
        <a:graphic>
          <a:graphicData uri="http://schemas.openxmlformats.org/presentationml/2006/ole">
            <p:oleObj spid="_x0000_s734214" name="Document" r:id="rId8" imgW="2638030" imgH="791110" progId="Word.Document.8">
              <p:embed/>
            </p:oleObj>
          </a:graphicData>
        </a:graphic>
      </p:graphicFrame>
      <p:graphicFrame>
        <p:nvGraphicFramePr>
          <p:cNvPr id="5" name="Object 7"/>
          <p:cNvGraphicFramePr>
            <a:graphicFrameLocks noChangeAspect="1"/>
          </p:cNvGraphicFramePr>
          <p:nvPr/>
        </p:nvGraphicFramePr>
        <p:xfrm>
          <a:off x="4143372" y="4143380"/>
          <a:ext cx="2533650" cy="752475"/>
        </p:xfrm>
        <a:graphic>
          <a:graphicData uri="http://schemas.openxmlformats.org/presentationml/2006/ole">
            <p:oleObj spid="_x0000_s734215" name="Document" r:id="rId9" imgW="2638030" imgH="791110" progId="Word.Document.8">
              <p:embed/>
            </p:oleObj>
          </a:graphicData>
        </a:graphic>
      </p:graphicFrame>
      <p:graphicFrame>
        <p:nvGraphicFramePr>
          <p:cNvPr id="6" name="Object 8"/>
          <p:cNvGraphicFramePr>
            <a:graphicFrameLocks noChangeAspect="1"/>
          </p:cNvGraphicFramePr>
          <p:nvPr/>
        </p:nvGraphicFramePr>
        <p:xfrm>
          <a:off x="5429256" y="4143380"/>
          <a:ext cx="2541588" cy="754062"/>
        </p:xfrm>
        <a:graphic>
          <a:graphicData uri="http://schemas.openxmlformats.org/presentationml/2006/ole">
            <p:oleObj spid="_x0000_s734216" name="Document" r:id="rId10" imgW="2638030" imgH="791110" progId="Word.Document.8">
              <p:embed/>
            </p:oleObj>
          </a:graphicData>
        </a:graphic>
      </p:graphicFrame>
      <p:graphicFrame>
        <p:nvGraphicFramePr>
          <p:cNvPr id="7" name="Object 9"/>
          <p:cNvGraphicFramePr>
            <a:graphicFrameLocks noChangeAspect="1"/>
          </p:cNvGraphicFramePr>
          <p:nvPr/>
        </p:nvGraphicFramePr>
        <p:xfrm>
          <a:off x="6858016" y="4143380"/>
          <a:ext cx="2541588" cy="754063"/>
        </p:xfrm>
        <a:graphic>
          <a:graphicData uri="http://schemas.openxmlformats.org/presentationml/2006/ole">
            <p:oleObj spid="_x0000_s734217" name="Document" r:id="rId11" imgW="2638030" imgH="791110" progId="Word.Document.8">
              <p:embed/>
            </p:oleObj>
          </a:graphicData>
        </a:graphic>
      </p:graphicFrame>
      <p:graphicFrame>
        <p:nvGraphicFramePr>
          <p:cNvPr id="8" name="Object 10"/>
          <p:cNvGraphicFramePr>
            <a:graphicFrameLocks noChangeAspect="1"/>
          </p:cNvGraphicFramePr>
          <p:nvPr/>
        </p:nvGraphicFramePr>
        <p:xfrm>
          <a:off x="2714612" y="5000636"/>
          <a:ext cx="2541588" cy="754062"/>
        </p:xfrm>
        <a:graphic>
          <a:graphicData uri="http://schemas.openxmlformats.org/presentationml/2006/ole">
            <p:oleObj spid="_x0000_s734218" name="Document" r:id="rId12" imgW="2638030" imgH="790750" progId="Word.Document.8">
              <p:embed/>
            </p:oleObj>
          </a:graphicData>
        </a:graphic>
      </p:graphicFrame>
      <p:graphicFrame>
        <p:nvGraphicFramePr>
          <p:cNvPr id="9" name="Object 11"/>
          <p:cNvGraphicFramePr>
            <a:graphicFrameLocks noChangeAspect="1"/>
          </p:cNvGraphicFramePr>
          <p:nvPr/>
        </p:nvGraphicFramePr>
        <p:xfrm>
          <a:off x="4000496" y="5000636"/>
          <a:ext cx="2541588" cy="754062"/>
        </p:xfrm>
        <a:graphic>
          <a:graphicData uri="http://schemas.openxmlformats.org/presentationml/2006/ole">
            <p:oleObj spid="_x0000_s734219" name="Document" r:id="rId13" imgW="2638030" imgH="790750" progId="Word.Document.8">
              <p:embed/>
            </p:oleObj>
          </a:graphicData>
        </a:graphic>
      </p:graphicFrame>
      <p:graphicFrame>
        <p:nvGraphicFramePr>
          <p:cNvPr id="10" name="Object 12"/>
          <p:cNvGraphicFramePr>
            <a:graphicFrameLocks noChangeAspect="1"/>
          </p:cNvGraphicFramePr>
          <p:nvPr/>
        </p:nvGraphicFramePr>
        <p:xfrm>
          <a:off x="5357818" y="5000636"/>
          <a:ext cx="2541588" cy="754062"/>
        </p:xfrm>
        <a:graphic>
          <a:graphicData uri="http://schemas.openxmlformats.org/presentationml/2006/ole">
            <p:oleObj spid="_x0000_s734220" name="Document" r:id="rId14" imgW="2638030" imgH="790750" progId="Word.Document.8">
              <p:embed/>
            </p:oleObj>
          </a:graphicData>
        </a:graphic>
      </p:graphicFrame>
      <p:graphicFrame>
        <p:nvGraphicFramePr>
          <p:cNvPr id="11" name="Object 13"/>
          <p:cNvGraphicFramePr>
            <a:graphicFrameLocks noChangeAspect="1"/>
          </p:cNvGraphicFramePr>
          <p:nvPr/>
        </p:nvGraphicFramePr>
        <p:xfrm>
          <a:off x="6715140" y="5072074"/>
          <a:ext cx="2541588" cy="754062"/>
        </p:xfrm>
        <a:graphic>
          <a:graphicData uri="http://schemas.openxmlformats.org/presentationml/2006/ole">
            <p:oleObj spid="_x0000_s734221" name="Document" r:id="rId15" imgW="2638030" imgH="79075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01625" y="1574800"/>
          <a:ext cx="8391525" cy="3460750"/>
        </p:xfrm>
        <a:graphic>
          <a:graphicData uri="http://schemas.openxmlformats.org/presentationml/2006/ole">
            <p:oleObj spid="_x0000_s735234" name="Document" r:id="rId4" imgW="8594479" imgH="3565357"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2" name="Object 12"/>
          <p:cNvGraphicFramePr>
            <a:graphicFrameLocks noChangeAspect="1"/>
          </p:cNvGraphicFramePr>
          <p:nvPr/>
        </p:nvGraphicFramePr>
        <p:xfrm>
          <a:off x="355600" y="4643438"/>
          <a:ext cx="7731125" cy="4856162"/>
        </p:xfrm>
        <a:graphic>
          <a:graphicData uri="http://schemas.openxmlformats.org/presentationml/2006/ole">
            <p:oleObj spid="_x0000_s735236" name="Document" r:id="rId5" imgW="9108381" imgH="574178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427038" y="1282700"/>
          <a:ext cx="8123237" cy="5426075"/>
        </p:xfrm>
        <a:graphic>
          <a:graphicData uri="http://schemas.openxmlformats.org/presentationml/2006/ole">
            <p:oleObj spid="_x0000_s736258" name="Document" r:id="rId4" imgW="8908709" imgH="5981565"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857364"/>
          <a:ext cx="8096250" cy="2846388"/>
        </p:xfrm>
        <a:graphic>
          <a:graphicData uri="http://schemas.openxmlformats.org/presentationml/2006/ole">
            <p:oleObj spid="_x0000_s737282" name="Document" r:id="rId4" imgW="8288508" imgH="292714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673100" y="3214688"/>
          <a:ext cx="7678738" cy="4733925"/>
        </p:xfrm>
        <a:graphic>
          <a:graphicData uri="http://schemas.openxmlformats.org/presentationml/2006/ole">
            <p:oleObj spid="_x0000_s737283" name="Document" r:id="rId5" imgW="9222222" imgH="568445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5275" y="1577975"/>
          <a:ext cx="8377238" cy="3465513"/>
        </p:xfrm>
        <a:graphic>
          <a:graphicData uri="http://schemas.openxmlformats.org/presentationml/2006/ole">
            <p:oleObj spid="_x0000_s782338" name="Document" r:id="rId4" imgW="8575805" imgH="3571127"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2" name="Object 12"/>
          <p:cNvGraphicFramePr>
            <a:graphicFrameLocks noChangeAspect="1"/>
          </p:cNvGraphicFramePr>
          <p:nvPr/>
        </p:nvGraphicFramePr>
        <p:xfrm>
          <a:off x="498475" y="3646488"/>
          <a:ext cx="7720013" cy="4856162"/>
        </p:xfrm>
        <a:graphic>
          <a:graphicData uri="http://schemas.openxmlformats.org/presentationml/2006/ole">
            <p:oleObj spid="_x0000_s782339" name="Document" r:id="rId5" imgW="9089347" imgH="575115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428596" y="1785926"/>
          <a:ext cx="8170862" cy="5441950"/>
        </p:xfrm>
        <a:graphic>
          <a:graphicData uri="http://schemas.openxmlformats.org/presentationml/2006/ole">
            <p:oleObj spid="_x0000_s783362" name="Document" r:id="rId4" imgW="8927743" imgH="5972190"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57158" y="1857364"/>
          <a:ext cx="8037512" cy="4291013"/>
        </p:xfrm>
        <a:graphic>
          <a:graphicData uri="http://schemas.openxmlformats.org/presentationml/2006/ole">
            <p:oleObj spid="_x0000_s738306" name="Document" r:id="rId4" imgW="8231767" imgH="4420279"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8359" name="TextBox 7"/>
          <p:cNvSpPr txBox="1">
            <a:spLocks noChangeArrowheads="1"/>
          </p:cNvSpPr>
          <p:nvPr/>
        </p:nvSpPr>
        <p:spPr bwMode="auto">
          <a:xfrm>
            <a:off x="1116013" y="3141663"/>
            <a:ext cx="7127875" cy="3246338"/>
          </a:xfrm>
          <a:prstGeom prst="rect">
            <a:avLst/>
          </a:prstGeom>
          <a:noFill/>
          <a:ln w="9525">
            <a:noFill/>
            <a:miter lim="800000"/>
            <a:headEnd/>
            <a:tailEnd/>
          </a:ln>
        </p:spPr>
        <p:txBody>
          <a:bodyPr>
            <a:spAutoFit/>
          </a:bodyPr>
          <a:lstStyle/>
          <a:p>
            <a:pPr algn="just">
              <a:lnSpc>
                <a:spcPct val="122000"/>
              </a:lnSpc>
            </a:pPr>
            <a:r>
              <a:rPr lang="zh-CN" altLang="en-US" dirty="0" smtClean="0"/>
              <a:t>　</a:t>
            </a:r>
            <a:r>
              <a:rPr lang="en-US" altLang="zh-CN" dirty="0" smtClean="0">
                <a:hlinkClick r:id="rId2" action="ppaction://hlinksldjump"/>
              </a:rPr>
              <a:t>2.1</a:t>
            </a:r>
            <a:r>
              <a:rPr lang="zh-CN" altLang="en-US" dirty="0" smtClean="0">
                <a:hlinkClick r:id="rId2" action="ppaction://hlinksldjump"/>
              </a:rPr>
              <a:t>　曲线与方程</a:t>
            </a:r>
            <a:endParaRPr lang="en-US" altLang="zh-CN" dirty="0" smtClean="0">
              <a:hlinkClick r:id="rId2" action="ppaction://hlinksldjump"/>
            </a:endParaRPr>
          </a:p>
          <a:p>
            <a:pPr marL="288000" algn="just">
              <a:lnSpc>
                <a:spcPct val="122000"/>
              </a:lnSpc>
            </a:pPr>
            <a:r>
              <a:rPr lang="en-US" altLang="zh-CN" dirty="0" smtClean="0">
                <a:hlinkClick r:id="rId3" action="ppaction://hlinksldjump"/>
              </a:rPr>
              <a:t>2.1.1</a:t>
            </a:r>
            <a:r>
              <a:rPr lang="zh-CN" altLang="en-US" dirty="0" smtClean="0">
                <a:hlinkClick r:id="rId3" action="ppaction://hlinksldjump"/>
              </a:rPr>
              <a:t>　曲线与方程</a:t>
            </a:r>
            <a:endParaRPr lang="en-US" altLang="zh-CN" dirty="0" smtClean="0">
              <a:hlinkClick r:id="rId3" action="ppaction://hlinksldjump"/>
            </a:endParaRPr>
          </a:p>
          <a:p>
            <a:pPr marL="288000" algn="just">
              <a:lnSpc>
                <a:spcPct val="122000"/>
              </a:lnSpc>
            </a:pPr>
            <a:r>
              <a:rPr lang="en-US" altLang="zh-CN" dirty="0" smtClean="0">
                <a:hlinkClick r:id="rId3" action="ppaction://hlinksldjump"/>
              </a:rPr>
              <a:t>2.1.2</a:t>
            </a:r>
            <a:r>
              <a:rPr lang="zh-CN" altLang="en-US" dirty="0" smtClean="0">
                <a:hlinkClick r:id="rId3" action="ppaction://hlinksldjump"/>
              </a:rPr>
              <a:t>　求曲线的方程 </a:t>
            </a:r>
            <a:endParaRPr lang="zh-CN" altLang="en-US" dirty="0" smtClean="0"/>
          </a:p>
          <a:p>
            <a:pPr algn="just">
              <a:lnSpc>
                <a:spcPct val="122000"/>
              </a:lnSpc>
            </a:pPr>
            <a:r>
              <a:rPr lang="zh-CN" altLang="en-US" dirty="0" smtClean="0"/>
              <a:t>　</a:t>
            </a:r>
            <a:r>
              <a:rPr lang="en-US" altLang="zh-CN" dirty="0" smtClean="0">
                <a:hlinkClick r:id="rId4" action="ppaction://hlinksldjump"/>
              </a:rPr>
              <a:t>2.2</a:t>
            </a:r>
            <a:r>
              <a:rPr lang="zh-CN" altLang="en-US" dirty="0" smtClean="0">
                <a:hlinkClick r:id="rId4" action="ppaction://hlinksldjump"/>
              </a:rPr>
              <a:t>　椭圆  </a:t>
            </a:r>
            <a:endParaRPr lang="zh-CN" altLang="en-US" dirty="0" smtClean="0"/>
          </a:p>
          <a:p>
            <a:pPr algn="just">
              <a:lnSpc>
                <a:spcPct val="122000"/>
              </a:lnSpc>
            </a:pPr>
            <a:r>
              <a:rPr lang="zh-CN" altLang="en-US" dirty="0" smtClean="0"/>
              <a:t>　</a:t>
            </a:r>
            <a:r>
              <a:rPr lang="en-US" altLang="zh-CN" dirty="0" smtClean="0">
                <a:hlinkClick r:id="rId5" action="ppaction://hlinksldjump"/>
              </a:rPr>
              <a:t>2.2.1</a:t>
            </a:r>
            <a:r>
              <a:rPr lang="zh-CN" altLang="en-US" dirty="0" smtClean="0">
                <a:hlinkClick r:id="rId5" action="ppaction://hlinksldjump"/>
              </a:rPr>
              <a:t>　椭圆及其标准方程</a:t>
            </a:r>
            <a:endParaRPr lang="zh-CN" altLang="en-US" dirty="0" smtClean="0"/>
          </a:p>
          <a:p>
            <a:pPr algn="just">
              <a:lnSpc>
                <a:spcPct val="122000"/>
              </a:lnSpc>
            </a:pPr>
            <a:r>
              <a:rPr lang="en-US" altLang="zh-CN" dirty="0" smtClean="0"/>
              <a:t>  </a:t>
            </a:r>
            <a:r>
              <a:rPr lang="en-US" altLang="zh-CN" dirty="0" smtClean="0">
                <a:hlinkClick r:id="rId6" action="ppaction://hlinksldjump"/>
              </a:rPr>
              <a:t>2.2.2</a:t>
            </a:r>
            <a:r>
              <a:rPr lang="zh-CN" altLang="en-US" dirty="0" smtClean="0">
                <a:hlinkClick r:id="rId6" action="ppaction://hlinksldjump"/>
              </a:rPr>
              <a:t>　椭圆的简单几何性质</a:t>
            </a:r>
            <a:endParaRPr lang="zh-CN" altLang="en-US" dirty="0" smtClean="0"/>
          </a:p>
          <a:p>
            <a:pPr algn="just">
              <a:lnSpc>
                <a:spcPct val="122000"/>
              </a:lnSpc>
            </a:pPr>
            <a:r>
              <a:rPr lang="zh-CN" altLang="en-US" dirty="0" smtClean="0"/>
              <a:t>　  </a:t>
            </a:r>
            <a:r>
              <a:rPr lang="zh-CN" altLang="en-US" dirty="0" smtClean="0">
                <a:hlinkClick r:id="rId7" action="ppaction://hlinksldjump"/>
              </a:rPr>
              <a:t>第</a:t>
            </a:r>
            <a:r>
              <a:rPr lang="en-US" altLang="zh-CN" dirty="0" smtClean="0">
                <a:hlinkClick r:id="rId7" action="ppaction://hlinksldjump"/>
              </a:rPr>
              <a:t>1</a:t>
            </a:r>
            <a:r>
              <a:rPr lang="zh-CN" altLang="en-US" dirty="0" smtClean="0">
                <a:hlinkClick r:id="rId7" action="ppaction://hlinksldjump"/>
              </a:rPr>
              <a:t>课时　椭圆的简单几何性质（</a:t>
            </a:r>
            <a:r>
              <a:rPr lang="en-US" altLang="zh-CN" dirty="0" smtClean="0">
                <a:hlinkClick r:id="rId7" action="ppaction://hlinksldjump"/>
              </a:rPr>
              <a:t>1</a:t>
            </a:r>
            <a:r>
              <a:rPr lang="zh-CN" altLang="en-US" dirty="0" smtClean="0">
                <a:hlinkClick r:id="rId7" action="ppaction://hlinksldjump"/>
              </a:rPr>
              <a:t>）</a:t>
            </a:r>
            <a:endParaRPr lang="zh-CN" altLang="en-US" dirty="0">
              <a:hlinkClick r:id="rId2" action="ppaction://hlinksldjump"/>
            </a:endParaRPr>
          </a:p>
        </p:txBody>
      </p:sp>
      <p:pic>
        <p:nvPicPr>
          <p:cNvPr id="4068360" name="TextBox 8"/>
          <p:cNvPicPr>
            <a:picLocks noChangeArrowheads="1"/>
          </p:cNvPicPr>
          <p:nvPr/>
        </p:nvPicPr>
        <p:blipFill>
          <a:blip r:embed="rId8"/>
          <a:srcRect/>
          <a:stretch>
            <a:fillRect/>
          </a:stretch>
        </p:blipFill>
        <p:spPr bwMode="auto">
          <a:xfrm>
            <a:off x="1403350" y="2133600"/>
            <a:ext cx="2238375" cy="914400"/>
          </a:xfrm>
          <a:prstGeom prst="rect">
            <a:avLst/>
          </a:prstGeom>
          <a:noFill/>
          <a:ln w="9525">
            <a:noFill/>
            <a:miter lim="800000"/>
            <a:headEnd/>
            <a:tailEnd/>
          </a:ln>
        </p:spPr>
      </p:pic>
      <p:cxnSp>
        <p:nvCxnSpPr>
          <p:cNvPr id="4068361" name="直接连接符 9"/>
          <p:cNvCxnSpPr>
            <a:cxnSpLocks noChangeShapeType="1"/>
          </p:cNvCxnSpPr>
          <p:nvPr/>
        </p:nvCxnSpPr>
        <p:spPr bwMode="auto">
          <a:xfrm>
            <a:off x="1187450" y="2854325"/>
            <a:ext cx="7056438" cy="34925"/>
          </a:xfrm>
          <a:prstGeom prst="line">
            <a:avLst/>
          </a:prstGeom>
          <a:noFill/>
          <a:ln w="25400">
            <a:solidFill>
              <a:srgbClr val="F79646"/>
            </a:solidFill>
            <a:round/>
            <a:headEnd/>
            <a:tailEnd/>
          </a:ln>
          <a:effectLst>
            <a:outerShdw dist="20000" dir="5400000" algn="ctr" rotWithShape="0">
              <a:srgbClr val="000000">
                <a:alpha val="37000"/>
              </a:srgbClr>
            </a:outerShdw>
          </a:effectLst>
        </p:spPr>
      </p:cxnSp>
      <p:sp>
        <p:nvSpPr>
          <p:cNvPr id="4068362" name="Text Box 6"/>
          <p:cNvSpPr txBox="1">
            <a:spLocks noChangeArrowheads="1"/>
          </p:cNvSpPr>
          <p:nvPr/>
        </p:nvSpPr>
        <p:spPr bwMode="auto">
          <a:xfrm>
            <a:off x="611188" y="1268413"/>
            <a:ext cx="8135937" cy="830997"/>
          </a:xfrm>
          <a:prstGeom prst="rect">
            <a:avLst/>
          </a:prstGeom>
          <a:noFill/>
          <a:ln w="9525">
            <a:noFill/>
            <a:miter lim="800000"/>
            <a:headEnd/>
            <a:tailEnd/>
          </a:ln>
        </p:spPr>
        <p:txBody>
          <a:bodyPr>
            <a:spAutoFit/>
          </a:bodyPr>
          <a:lstStyle/>
          <a:p>
            <a:pPr algn="ctr">
              <a:lnSpc>
                <a:spcPct val="120000"/>
              </a:lnSpc>
              <a:buFont typeface="Arial" pitchFamily="34" charset="0"/>
              <a:buNone/>
              <a:defRPr/>
            </a:pPr>
            <a:r>
              <a:rPr lang="zh-CN" altLang="en-US" sz="4000" dirty="0" smtClean="0">
                <a:solidFill>
                  <a:srgbClr val="009900"/>
                </a:solidFill>
                <a:effectLst>
                  <a:outerShdw blurRad="38100" dist="38100" dir="2700000" algn="tl">
                    <a:srgbClr val="C0C0C0"/>
                  </a:outerShdw>
                </a:effectLst>
                <a:latin typeface="黑体" pitchFamily="2" charset="-122"/>
                <a:ea typeface="黑体" pitchFamily="2" charset="-122"/>
              </a:rPr>
              <a:t>第二章　圆锥曲线与方程</a:t>
            </a:r>
            <a:endParaRPr lang="zh-CN" altLang="en-US" sz="4000" dirty="0">
              <a:solidFill>
                <a:srgbClr val="009900"/>
              </a:solidFill>
              <a:effectLst>
                <a:outerShdw blurRad="38100" dist="38100" dir="2700000" algn="tl">
                  <a:srgbClr val="C0C0C0"/>
                </a:outerShdw>
              </a:effectLst>
              <a:latin typeface="黑体" pitchFamily="2" charset="-122"/>
              <a:ea typeface="黑体" pitchFamily="2" charset="-122"/>
            </a:endParaRPr>
          </a:p>
        </p:txBody>
      </p:sp>
      <p:pic>
        <p:nvPicPr>
          <p:cNvPr id="43014" name="图片 6" descr="全品文教.jpg"/>
          <p:cNvPicPr>
            <a:picLocks noChangeAspect="1"/>
          </p:cNvPicPr>
          <p:nvPr/>
        </p:nvPicPr>
        <p:blipFill>
          <a:blip r:embed="rId9"/>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068362"/>
                                        </p:tgtEl>
                                        <p:attrNameLst>
                                          <p:attrName>style.visibility</p:attrName>
                                        </p:attrNameLst>
                                      </p:cBhvr>
                                      <p:to>
                                        <p:strVal val="visible"/>
                                      </p:to>
                                    </p:set>
                                    <p:anim calcmode="lin" valueType="num">
                                      <p:cBhvr>
                                        <p:cTn id="7" dur="500" fill="hold"/>
                                        <p:tgtEl>
                                          <p:spTgt spid="4068362"/>
                                        </p:tgtEl>
                                        <p:attrNameLst>
                                          <p:attrName>ppt_w</p:attrName>
                                        </p:attrNameLst>
                                      </p:cBhvr>
                                      <p:tavLst>
                                        <p:tav tm="0">
                                          <p:val>
                                            <p:fltVal val="0"/>
                                          </p:val>
                                        </p:tav>
                                        <p:tav tm="100000">
                                          <p:val>
                                            <p:strVal val="#ppt_w"/>
                                          </p:val>
                                        </p:tav>
                                      </p:tavLst>
                                    </p:anim>
                                    <p:anim calcmode="lin" valueType="num">
                                      <p:cBhvr>
                                        <p:cTn id="8" dur="500" fill="hold"/>
                                        <p:tgtEl>
                                          <p:spTgt spid="4068362"/>
                                        </p:tgtEl>
                                        <p:attrNameLst>
                                          <p:attrName>ppt_h</p:attrName>
                                        </p:attrNameLst>
                                      </p:cBhvr>
                                      <p:tavLst>
                                        <p:tav tm="0">
                                          <p:val>
                                            <p:fltVal val="0"/>
                                          </p:val>
                                        </p:tav>
                                        <p:tav tm="100000">
                                          <p:val>
                                            <p:strVal val="#ppt_h"/>
                                          </p:val>
                                        </p:tav>
                                      </p:tavLst>
                                    </p:anim>
                                    <p:animEffect transition="in" filter="fade">
                                      <p:cBhvr>
                                        <p:cTn id="9" dur="500"/>
                                        <p:tgtEl>
                                          <p:spTgt spid="406836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4068360"/>
                                        </p:tgtEl>
                                        <p:attrNameLst>
                                          <p:attrName>style.visibility</p:attrName>
                                        </p:attrNameLst>
                                      </p:cBhvr>
                                      <p:to>
                                        <p:strVal val="visible"/>
                                      </p:to>
                                    </p:set>
                                    <p:anim calcmode="lin" valueType="num">
                                      <p:cBhvr>
                                        <p:cTn id="13" dur="250" fill="hold"/>
                                        <p:tgtEl>
                                          <p:spTgt spid="4068360"/>
                                        </p:tgtEl>
                                        <p:attrNameLst>
                                          <p:attrName>ppt_w</p:attrName>
                                        </p:attrNameLst>
                                      </p:cBhvr>
                                      <p:tavLst>
                                        <p:tav tm="0">
                                          <p:val>
                                            <p:strVal val="#ppt_w*0.70"/>
                                          </p:val>
                                        </p:tav>
                                        <p:tav tm="100000">
                                          <p:val>
                                            <p:strVal val="#ppt_w"/>
                                          </p:val>
                                        </p:tav>
                                      </p:tavLst>
                                    </p:anim>
                                    <p:anim calcmode="lin" valueType="num">
                                      <p:cBhvr>
                                        <p:cTn id="14" dur="250" fill="hold"/>
                                        <p:tgtEl>
                                          <p:spTgt spid="4068360"/>
                                        </p:tgtEl>
                                        <p:attrNameLst>
                                          <p:attrName>ppt_h</p:attrName>
                                        </p:attrNameLst>
                                      </p:cBhvr>
                                      <p:tavLst>
                                        <p:tav tm="0">
                                          <p:val>
                                            <p:strVal val="#ppt_h"/>
                                          </p:val>
                                        </p:tav>
                                        <p:tav tm="100000">
                                          <p:val>
                                            <p:strVal val="#ppt_h"/>
                                          </p:val>
                                        </p:tav>
                                      </p:tavLst>
                                    </p:anim>
                                    <p:animEffect transition="in" filter="fade">
                                      <p:cBhvr>
                                        <p:cTn id="15" dur="250"/>
                                        <p:tgtEl>
                                          <p:spTgt spid="4068360"/>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4068361"/>
                                        </p:tgtEl>
                                        <p:attrNameLst>
                                          <p:attrName>style.visibility</p:attrName>
                                        </p:attrNameLst>
                                      </p:cBhvr>
                                      <p:to>
                                        <p:strVal val="visible"/>
                                      </p:to>
                                    </p:set>
                                    <p:animEffect transition="in" filter="wipe(up)">
                                      <p:cBhvr>
                                        <p:cTn id="19" dur="250"/>
                                        <p:tgtEl>
                                          <p:spTgt spid="4068361"/>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068359"/>
                                        </p:tgtEl>
                                        <p:attrNameLst>
                                          <p:attrName>style.visibility</p:attrName>
                                        </p:attrNameLst>
                                      </p:cBhvr>
                                      <p:to>
                                        <p:strVal val="visible"/>
                                      </p:to>
                                    </p:set>
                                    <p:animEffect transition="in" filter="wipe(up)">
                                      <p:cBhvr>
                                        <p:cTn id="23" dur="250"/>
                                        <p:tgtEl>
                                          <p:spTgt spid="406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8359" grpId="0" autoUpdateAnimBg="0"/>
      <p:bldP spid="4068362"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1357298"/>
          <a:ext cx="8301038" cy="2859088"/>
        </p:xfrm>
        <a:graphic>
          <a:graphicData uri="http://schemas.openxmlformats.org/presentationml/2006/ole">
            <p:oleObj spid="_x0000_s15362" name="Document" r:id="rId4" imgW="8383675" imgH="2903343"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46088" y="3711575"/>
          <a:ext cx="8482012" cy="4394200"/>
        </p:xfrm>
        <a:graphic>
          <a:graphicData uri="http://schemas.openxmlformats.org/presentationml/2006/ole">
            <p:oleObj spid="_x0000_s15363" name="Document" r:id="rId5" imgW="9407528" imgH="487352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42910" y="1928802"/>
          <a:ext cx="7112000" cy="3036888"/>
        </p:xfrm>
        <a:graphic>
          <a:graphicData uri="http://schemas.openxmlformats.org/presentationml/2006/ole">
            <p:oleObj spid="_x0000_s1188866" name="Document" r:id="rId4" imgW="8408454" imgH="359023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69913" y="3360738"/>
          <a:ext cx="7529512" cy="3230562"/>
        </p:xfrm>
        <a:graphic>
          <a:graphicData uri="http://schemas.openxmlformats.org/presentationml/2006/ole">
            <p:oleObj spid="_x0000_s1188867" name="Document" r:id="rId6" imgW="7829911" imgH="337894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4141"/>
                                        </p:tgtEl>
                                        <p:attrNameLst>
                                          <p:attrName>style.visibility</p:attrName>
                                        </p:attrNameLst>
                                      </p:cBhvr>
                                      <p:to>
                                        <p:strVal val="visible"/>
                                      </p:to>
                                    </p:set>
                                    <p:anim calcmode="lin" valueType="num">
                                      <p:cBhvr additive="base">
                                        <p:cTn id="20" dur="500" fill="hold"/>
                                        <p:tgtEl>
                                          <p:spTgt spid="944141"/>
                                        </p:tgtEl>
                                        <p:attrNameLst>
                                          <p:attrName>ppt_x</p:attrName>
                                        </p:attrNameLst>
                                      </p:cBhvr>
                                      <p:tavLst>
                                        <p:tav tm="0">
                                          <p:val>
                                            <p:strVal val="#ppt_x"/>
                                          </p:val>
                                        </p:tav>
                                        <p:tav tm="100000">
                                          <p:val>
                                            <p:strVal val="#ppt_x"/>
                                          </p:val>
                                        </p:tav>
                                      </p:tavLst>
                                    </p:anim>
                                    <p:anim calcmode="lin" valueType="num">
                                      <p:cBhvr additive="base">
                                        <p:cTn id="21"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1472" y="1428736"/>
          <a:ext cx="8145462" cy="5146675"/>
        </p:xfrm>
        <a:graphic>
          <a:graphicData uri="http://schemas.openxmlformats.org/presentationml/2006/ole">
            <p:oleObj spid="_x0000_s1189890" name="Document" r:id="rId3" imgW="9253465" imgH="5846710"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69913" y="3622675"/>
          <a:ext cx="7516812" cy="3194050"/>
        </p:xfrm>
        <a:graphic>
          <a:graphicData uri="http://schemas.openxmlformats.org/presentationml/2006/ole">
            <p:oleObj spid="_x0000_s1189891" name="Document" r:id="rId5" imgW="7925078" imgH="337894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857224" y="3429000"/>
          <a:ext cx="7697788" cy="3716337"/>
        </p:xfrm>
        <a:graphic>
          <a:graphicData uri="http://schemas.openxmlformats.org/presentationml/2006/ole">
            <p:oleObj spid="_x0000_s739330" name="Document" r:id="rId4" imgW="7735821" imgH="3378941" progId="Word.Document.8">
              <p:embed/>
            </p:oleObj>
          </a:graphicData>
        </a:graphic>
      </p:graphicFrame>
      <p:graphicFrame>
        <p:nvGraphicFramePr>
          <p:cNvPr id="801817" name="Object 25"/>
          <p:cNvGraphicFramePr>
            <a:graphicFrameLocks noChangeAspect="1"/>
          </p:cNvGraphicFramePr>
          <p:nvPr>
            <p:ph/>
          </p:nvPr>
        </p:nvGraphicFramePr>
        <p:xfrm>
          <a:off x="395288" y="2000250"/>
          <a:ext cx="8223250" cy="2876550"/>
        </p:xfrm>
        <a:graphic>
          <a:graphicData uri="http://schemas.openxmlformats.org/presentationml/2006/ole">
            <p:oleObj spid="_x0000_s739331" name="Document" r:id="rId5" imgW="9199597" imgH="3218124"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22225" y="1430338"/>
          <a:ext cx="8242300" cy="3657600"/>
        </p:xfrm>
        <a:graphic>
          <a:graphicData uri="http://schemas.openxmlformats.org/presentationml/2006/ole">
            <p:oleObj spid="_x0000_s740354" name="Document" r:id="rId3" imgW="9552254" imgH="423891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498475" y="2933700"/>
          <a:ext cx="7778750" cy="3609975"/>
        </p:xfrm>
        <a:graphic>
          <a:graphicData uri="http://schemas.openxmlformats.org/presentationml/2006/ole">
            <p:oleObj spid="_x0000_s740355" name="Document" r:id="rId5" imgW="8089196" imgH="377629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0" y="1857364"/>
          <a:ext cx="8242301" cy="3657600"/>
        </p:xfrm>
        <a:graphic>
          <a:graphicData uri="http://schemas.openxmlformats.org/presentationml/2006/ole">
            <p:oleObj spid="_x0000_s741378" name="Document" r:id="rId3" imgW="9552254" imgH="423891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569913" y="3432175"/>
          <a:ext cx="7564437" cy="2790825"/>
        </p:xfrm>
        <a:graphic>
          <a:graphicData uri="http://schemas.openxmlformats.org/presentationml/2006/ole">
            <p:oleObj spid="_x0000_s741379" name="Document" r:id="rId5" imgW="8070162" imgH="300033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500034" y="1714488"/>
          <a:ext cx="7388225" cy="2949575"/>
        </p:xfrm>
        <a:graphic>
          <a:graphicData uri="http://schemas.openxmlformats.org/presentationml/2006/ole">
            <p:oleObj spid="_x0000_s742402" name="Document" r:id="rId3" imgW="7679798" imgH="3081467"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498475" y="3325813"/>
          <a:ext cx="7742238" cy="3549650"/>
        </p:xfrm>
        <a:graphic>
          <a:graphicData uri="http://schemas.openxmlformats.org/presentationml/2006/ole">
            <p:oleObj spid="_x0000_s742403" name="Document" r:id="rId5" imgW="8159943" imgH="375898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30225" y="1711325"/>
          <a:ext cx="7700963" cy="2860675"/>
        </p:xfrm>
        <a:graphic>
          <a:graphicData uri="http://schemas.openxmlformats.org/presentationml/2006/ole">
            <p:oleObj spid="_x0000_s743426" name="Document" r:id="rId3" imgW="8342376" imgH="3099135" progId="Word.Document.8">
              <p:embed/>
            </p:oleObj>
          </a:graphicData>
        </a:graphic>
      </p:graphicFrame>
      <p:graphicFrame>
        <p:nvGraphicFramePr>
          <p:cNvPr id="1244170" name="Object 10"/>
          <p:cNvGraphicFramePr>
            <a:graphicFrameLocks noChangeAspect="1"/>
          </p:cNvGraphicFramePr>
          <p:nvPr/>
        </p:nvGraphicFramePr>
        <p:xfrm>
          <a:off x="498475" y="3217863"/>
          <a:ext cx="8158163" cy="5343525"/>
        </p:xfrm>
        <a:graphic>
          <a:graphicData uri="http://schemas.openxmlformats.org/presentationml/2006/ole">
            <p:oleObj spid="_x0000_s743427" name="Document" r:id="rId4" imgW="8483870" imgH="5577722"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4675" y="2225675"/>
          <a:ext cx="7153275" cy="2906713"/>
        </p:xfrm>
        <a:graphic>
          <a:graphicData uri="http://schemas.openxmlformats.org/presentationml/2006/ole">
            <p:oleObj spid="_x0000_s971778" name="Document" r:id="rId4" imgW="8855560" imgH="359672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2</a:t>
            </a:r>
            <a:r>
              <a:rPr lang="zh-CN" altLang="en-US" sz="4400" dirty="0" smtClean="0">
                <a:solidFill>
                  <a:srgbClr val="0066CC"/>
                </a:solidFill>
                <a:latin typeface="楷体_GB2312" pitchFamily="49" charset="-122"/>
                <a:ea typeface="楷体_GB2312" pitchFamily="49" charset="-122"/>
              </a:rPr>
              <a:t>课时　抛物线的简单几何性</a:t>
            </a:r>
            <a:r>
              <a:rPr lang="en-US" altLang="zh-CN" sz="4400" dirty="0" smtClean="0">
                <a:solidFill>
                  <a:srgbClr val="0066CC"/>
                </a:solidFill>
                <a:latin typeface="楷体_GB2312" pitchFamily="49" charset="-122"/>
                <a:ea typeface="楷体_GB2312" pitchFamily="49" charset="-122"/>
              </a:rPr>
              <a:t>(2)</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27038" y="1917700"/>
          <a:ext cx="8186737" cy="5707063"/>
        </p:xfrm>
        <a:graphic>
          <a:graphicData uri="http://schemas.openxmlformats.org/presentationml/2006/ole">
            <p:oleObj spid="_x0000_s744450" name="Document" r:id="rId4" imgW="9756953" imgH="6849827"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5214942" y="3071810"/>
          <a:ext cx="2492375" cy="736600"/>
        </p:xfrm>
        <a:graphic>
          <a:graphicData uri="http://schemas.openxmlformats.org/presentationml/2006/ole">
            <p:oleObj spid="_x0000_s744451" name="Document" r:id="rId6" imgW="2641333" imgH="795066" progId="Word.Document.8">
              <p:embed/>
            </p:oleObj>
          </a:graphicData>
        </a:graphic>
      </p:graphicFrame>
      <p:graphicFrame>
        <p:nvGraphicFramePr>
          <p:cNvPr id="782446" name="Object 110"/>
          <p:cNvGraphicFramePr>
            <a:graphicFrameLocks noChangeAspect="1"/>
          </p:cNvGraphicFramePr>
          <p:nvPr/>
        </p:nvGraphicFramePr>
        <p:xfrm>
          <a:off x="6572264" y="3071810"/>
          <a:ext cx="2197100" cy="663575"/>
        </p:xfrm>
        <a:graphic>
          <a:graphicData uri="http://schemas.openxmlformats.org/presentationml/2006/ole">
            <p:oleObj spid="_x0000_s744452" name="Document" r:id="rId7" imgW="2324230" imgH="718624" progId="Word.Document.8">
              <p:embed/>
            </p:oleObj>
          </a:graphicData>
        </a:graphic>
      </p:graphicFrame>
      <p:graphicFrame>
        <p:nvGraphicFramePr>
          <p:cNvPr id="3" name="Object 110"/>
          <p:cNvGraphicFramePr>
            <a:graphicFrameLocks noChangeAspect="1"/>
          </p:cNvGraphicFramePr>
          <p:nvPr/>
        </p:nvGraphicFramePr>
        <p:xfrm>
          <a:off x="3643306" y="3429000"/>
          <a:ext cx="2235200" cy="682625"/>
        </p:xfrm>
        <a:graphic>
          <a:graphicData uri="http://schemas.openxmlformats.org/presentationml/2006/ole">
            <p:oleObj spid="_x0000_s744453" name="Document" r:id="rId8" imgW="2324230" imgH="715379" progId="Word.Document.8">
              <p:embed/>
            </p:oleObj>
          </a:graphicData>
        </a:graphic>
      </p:graphicFrame>
      <p:graphicFrame>
        <p:nvGraphicFramePr>
          <p:cNvPr id="4" name="Object 6"/>
          <p:cNvGraphicFramePr>
            <a:graphicFrameLocks noChangeAspect="1"/>
          </p:cNvGraphicFramePr>
          <p:nvPr/>
        </p:nvGraphicFramePr>
        <p:xfrm>
          <a:off x="5214942" y="3429000"/>
          <a:ext cx="2197100" cy="663575"/>
        </p:xfrm>
        <a:graphic>
          <a:graphicData uri="http://schemas.openxmlformats.org/presentationml/2006/ole">
            <p:oleObj spid="_x0000_s744454" name="Document" r:id="rId9" imgW="2324230" imgH="717182" progId="Word.Document.8">
              <p:embed/>
            </p:oleObj>
          </a:graphicData>
        </a:graphic>
      </p:graphicFrame>
      <p:graphicFrame>
        <p:nvGraphicFramePr>
          <p:cNvPr id="5" name="Object 7"/>
          <p:cNvGraphicFramePr>
            <a:graphicFrameLocks noChangeAspect="1"/>
          </p:cNvGraphicFramePr>
          <p:nvPr/>
        </p:nvGraphicFramePr>
        <p:xfrm>
          <a:off x="3643306" y="3786190"/>
          <a:ext cx="2227262" cy="677862"/>
        </p:xfrm>
        <a:graphic>
          <a:graphicData uri="http://schemas.openxmlformats.org/presentationml/2006/ole">
            <p:oleObj spid="_x0000_s744455" name="Document" r:id="rId10" imgW="2324230" imgH="717182" progId="Word.Document.8">
              <p:embed/>
            </p:oleObj>
          </a:graphicData>
        </a:graphic>
      </p:graphicFrame>
      <p:graphicFrame>
        <p:nvGraphicFramePr>
          <p:cNvPr id="6" name="Object 8"/>
          <p:cNvGraphicFramePr>
            <a:graphicFrameLocks noChangeAspect="1"/>
          </p:cNvGraphicFramePr>
          <p:nvPr/>
        </p:nvGraphicFramePr>
        <p:xfrm>
          <a:off x="4786314" y="3786190"/>
          <a:ext cx="2235200" cy="682625"/>
        </p:xfrm>
        <a:graphic>
          <a:graphicData uri="http://schemas.openxmlformats.org/presentationml/2006/ole">
            <p:oleObj spid="_x0000_s744456" name="Document" r:id="rId11" imgW="2324230" imgH="717182" progId="Word.Document.8">
              <p:embed/>
            </p:oleObj>
          </a:graphicData>
        </a:graphic>
      </p:graphicFrame>
      <p:graphicFrame>
        <p:nvGraphicFramePr>
          <p:cNvPr id="7" name="Object 9"/>
          <p:cNvGraphicFramePr>
            <a:graphicFrameLocks noChangeAspect="1"/>
          </p:cNvGraphicFramePr>
          <p:nvPr/>
        </p:nvGraphicFramePr>
        <p:xfrm>
          <a:off x="3714744" y="4143380"/>
          <a:ext cx="2232025" cy="754063"/>
        </p:xfrm>
        <a:graphic>
          <a:graphicData uri="http://schemas.openxmlformats.org/presentationml/2006/ole">
            <p:oleObj spid="_x0000_s744457" name="Document" r:id="rId12" imgW="2324230" imgH="717182" progId="Word.Document.8">
              <p:embed/>
            </p:oleObj>
          </a:graphicData>
        </a:graphic>
      </p:graphicFrame>
      <p:graphicFrame>
        <p:nvGraphicFramePr>
          <p:cNvPr id="8" name="Object 10"/>
          <p:cNvGraphicFramePr>
            <a:graphicFrameLocks noChangeAspect="1"/>
          </p:cNvGraphicFramePr>
          <p:nvPr/>
        </p:nvGraphicFramePr>
        <p:xfrm>
          <a:off x="357158" y="4500570"/>
          <a:ext cx="2271712" cy="693738"/>
        </p:xfrm>
        <a:graphic>
          <a:graphicData uri="http://schemas.openxmlformats.org/presentationml/2006/ole">
            <p:oleObj spid="_x0000_s744458" name="Document" r:id="rId13" imgW="2324230" imgH="71862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2445"/>
                                        </p:tgtEl>
                                        <p:attrNameLst>
                                          <p:attrName>style.visibility</p:attrName>
                                        </p:attrNameLst>
                                      </p:cBhvr>
                                      <p:to>
                                        <p:strVal val="visible"/>
                                      </p:to>
                                    </p:set>
                                    <p:anim calcmode="lin" valueType="num">
                                      <p:cBhvr additive="base">
                                        <p:cTn id="22" dur="500" fill="hold"/>
                                        <p:tgtEl>
                                          <p:spTgt spid="782445"/>
                                        </p:tgtEl>
                                        <p:attrNameLst>
                                          <p:attrName>ppt_x</p:attrName>
                                        </p:attrNameLst>
                                      </p:cBhvr>
                                      <p:tavLst>
                                        <p:tav tm="0">
                                          <p:val>
                                            <p:strVal val="#ppt_x"/>
                                          </p:val>
                                        </p:tav>
                                        <p:tav tm="100000">
                                          <p:val>
                                            <p:strVal val="#ppt_x"/>
                                          </p:val>
                                        </p:tav>
                                      </p:tavLst>
                                    </p:anim>
                                    <p:anim calcmode="lin" valueType="num">
                                      <p:cBhvr additive="base">
                                        <p:cTn id="23"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82446"/>
                                        </p:tgtEl>
                                        <p:attrNameLst>
                                          <p:attrName>style.visibility</p:attrName>
                                        </p:attrNameLst>
                                      </p:cBhvr>
                                      <p:to>
                                        <p:strVal val="visible"/>
                                      </p:to>
                                    </p:set>
                                    <p:anim calcmode="lin" valueType="num">
                                      <p:cBhvr additive="base">
                                        <p:cTn id="28" dur="500" fill="hold"/>
                                        <p:tgtEl>
                                          <p:spTgt spid="782446"/>
                                        </p:tgtEl>
                                        <p:attrNameLst>
                                          <p:attrName>ppt_x</p:attrName>
                                        </p:attrNameLst>
                                      </p:cBhvr>
                                      <p:tavLst>
                                        <p:tav tm="0">
                                          <p:val>
                                            <p:strVal val="#ppt_x"/>
                                          </p:val>
                                        </p:tav>
                                        <p:tav tm="100000">
                                          <p:val>
                                            <p:strVal val="#ppt_x"/>
                                          </p:val>
                                        </p:tav>
                                      </p:tavLst>
                                    </p:anim>
                                    <p:anim calcmode="lin" valueType="num">
                                      <p:cBhvr additive="base">
                                        <p:cTn id="29"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ppt_x"/>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ppt_x"/>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285720" y="1500174"/>
          <a:ext cx="8578850" cy="4156075"/>
        </p:xfrm>
        <a:graphic>
          <a:graphicData uri="http://schemas.openxmlformats.org/presentationml/2006/ole">
            <p:oleObj spid="_x0000_s16386" name="Document" r:id="rId4" imgW="8793432" imgH="4285785"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07988" y="2432050"/>
          <a:ext cx="8718550" cy="4900613"/>
        </p:xfrm>
        <a:graphic>
          <a:graphicData uri="http://schemas.openxmlformats.org/presentationml/2006/ole">
            <p:oleObj spid="_x0000_s16387" name="Document" r:id="rId5" imgW="8803128" imgH="497376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604838" y="1444625"/>
          <a:ext cx="7727950" cy="3908425"/>
        </p:xfrm>
        <a:graphic>
          <a:graphicData uri="http://schemas.openxmlformats.org/presentationml/2006/ole">
            <p:oleObj spid="_x0000_s745475" name="Document" r:id="rId3" imgW="7909276" imgH="4017157" progId="Word.Document.8">
              <p:embed/>
            </p:oleObj>
          </a:graphicData>
        </a:graphic>
      </p:graphicFrame>
      <p:pic>
        <p:nvPicPr>
          <p:cNvPr id="6152"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6" name="Object 6"/>
          <p:cNvGraphicFramePr>
            <a:graphicFrameLocks noChangeAspect="1"/>
          </p:cNvGraphicFramePr>
          <p:nvPr/>
        </p:nvGraphicFramePr>
        <p:xfrm>
          <a:off x="3714744" y="2214554"/>
          <a:ext cx="3997325" cy="1193800"/>
        </p:xfrm>
        <a:graphic>
          <a:graphicData uri="http://schemas.openxmlformats.org/presentationml/2006/ole">
            <p:oleObj spid="_x0000_s745478" name="Document" r:id="rId5" imgW="4079971" imgH="1243260" progId="Word.Document.8">
              <p:embed/>
            </p:oleObj>
          </a:graphicData>
        </a:graphic>
      </p:graphicFrame>
      <p:graphicFrame>
        <p:nvGraphicFramePr>
          <p:cNvPr id="2" name="Object 7"/>
          <p:cNvGraphicFramePr>
            <a:graphicFrameLocks noChangeAspect="1"/>
          </p:cNvGraphicFramePr>
          <p:nvPr/>
        </p:nvGraphicFramePr>
        <p:xfrm>
          <a:off x="785786" y="2714620"/>
          <a:ext cx="4424363" cy="1725613"/>
        </p:xfrm>
        <a:graphic>
          <a:graphicData uri="http://schemas.openxmlformats.org/presentationml/2006/ole">
            <p:oleObj spid="_x0000_s745479" name="Document" r:id="rId6" imgW="4532464" imgH="1786645" progId="Word.Document.8">
              <p:embed/>
            </p:oleObj>
          </a:graphicData>
        </a:graphic>
      </p:graphicFrame>
      <p:graphicFrame>
        <p:nvGraphicFramePr>
          <p:cNvPr id="3" name="Object 8"/>
          <p:cNvGraphicFramePr>
            <a:graphicFrameLocks noChangeAspect="1"/>
          </p:cNvGraphicFramePr>
          <p:nvPr/>
        </p:nvGraphicFramePr>
        <p:xfrm>
          <a:off x="6330757" y="3490298"/>
          <a:ext cx="2271712" cy="693737"/>
        </p:xfrm>
        <a:graphic>
          <a:graphicData uri="http://schemas.openxmlformats.org/presentationml/2006/ole">
            <p:oleObj spid="_x0000_s745480" name="Document" r:id="rId7" imgW="2324230" imgH="720427" progId="Word.Document.8">
              <p:embed/>
            </p:oleObj>
          </a:graphicData>
        </a:graphic>
      </p:graphicFrame>
      <p:graphicFrame>
        <p:nvGraphicFramePr>
          <p:cNvPr id="4" name="Object 9"/>
          <p:cNvGraphicFramePr>
            <a:graphicFrameLocks noChangeAspect="1"/>
          </p:cNvGraphicFramePr>
          <p:nvPr/>
        </p:nvGraphicFramePr>
        <p:xfrm>
          <a:off x="1285852" y="3786190"/>
          <a:ext cx="2271713" cy="693738"/>
        </p:xfrm>
        <a:graphic>
          <a:graphicData uri="http://schemas.openxmlformats.org/presentationml/2006/ole">
            <p:oleObj spid="_x0000_s745481" name="Document" r:id="rId8" imgW="2324230" imgH="720427" progId="Word.Document.8">
              <p:embed/>
            </p:oleObj>
          </a:graphicData>
        </a:graphic>
      </p:graphicFrame>
      <p:graphicFrame>
        <p:nvGraphicFramePr>
          <p:cNvPr id="5" name="Object 10"/>
          <p:cNvGraphicFramePr>
            <a:graphicFrameLocks noChangeAspect="1"/>
          </p:cNvGraphicFramePr>
          <p:nvPr/>
        </p:nvGraphicFramePr>
        <p:xfrm>
          <a:off x="3143240" y="4000504"/>
          <a:ext cx="2271712" cy="693737"/>
        </p:xfrm>
        <a:graphic>
          <a:graphicData uri="http://schemas.openxmlformats.org/presentationml/2006/ole">
            <p:oleObj spid="_x0000_s745482" name="Document" r:id="rId9" imgW="2324230" imgH="720427" progId="Word.Document.8">
              <p:embed/>
            </p:oleObj>
          </a:graphicData>
        </a:graphic>
      </p:graphicFrame>
      <p:graphicFrame>
        <p:nvGraphicFramePr>
          <p:cNvPr id="6" name="Object 11"/>
          <p:cNvGraphicFramePr>
            <a:graphicFrameLocks noChangeAspect="1"/>
          </p:cNvGraphicFramePr>
          <p:nvPr/>
        </p:nvGraphicFramePr>
        <p:xfrm>
          <a:off x="857224" y="4929198"/>
          <a:ext cx="2271712" cy="693737"/>
        </p:xfrm>
        <a:graphic>
          <a:graphicData uri="http://schemas.openxmlformats.org/presentationml/2006/ole">
            <p:oleObj spid="_x0000_s745483" name="Document" r:id="rId10" imgW="2324230" imgH="72042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6"/>
                                        </p:tgtEl>
                                        <p:attrNameLst>
                                          <p:attrName>style.visibility</p:attrName>
                                        </p:attrNameLst>
                                      </p:cBhvr>
                                      <p:to>
                                        <p:strVal val="visible"/>
                                      </p:to>
                                    </p:set>
                                    <p:anim calcmode="lin" valueType="num">
                                      <p:cBhvr additive="base">
                                        <p:cTn id="7" dur="500" fill="hold"/>
                                        <p:tgtEl>
                                          <p:spTgt spid="782446"/>
                                        </p:tgtEl>
                                        <p:attrNameLst>
                                          <p:attrName>ppt_x</p:attrName>
                                        </p:attrNameLst>
                                      </p:cBhvr>
                                      <p:tavLst>
                                        <p:tav tm="0">
                                          <p:val>
                                            <p:strVal val="#ppt_x"/>
                                          </p:val>
                                        </p:tav>
                                        <p:tav tm="100000">
                                          <p:val>
                                            <p:strVal val="#ppt_x"/>
                                          </p:val>
                                        </p:tav>
                                      </p:tavLst>
                                    </p:anim>
                                    <p:anim calcmode="lin" valueType="num">
                                      <p:cBhvr additive="base">
                                        <p:cTn id="8"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803842"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8463" y="1695450"/>
          <a:ext cx="7831137" cy="2832100"/>
        </p:xfrm>
        <a:graphic>
          <a:graphicData uri="http://schemas.openxmlformats.org/presentationml/2006/ole">
            <p:oleObj spid="_x0000_s803843" name="Document" r:id="rId4" imgW="8421023" imgH="3067044" progId="Word.Document.8">
              <p:embed/>
            </p:oleObj>
          </a:graphicData>
        </a:graphic>
      </p:graphicFrame>
      <p:graphicFrame>
        <p:nvGraphicFramePr>
          <p:cNvPr id="940056" name="Object 24"/>
          <p:cNvGraphicFramePr>
            <a:graphicFrameLocks noChangeAspect="1"/>
          </p:cNvGraphicFramePr>
          <p:nvPr/>
        </p:nvGraphicFramePr>
        <p:xfrm>
          <a:off x="501650" y="3289300"/>
          <a:ext cx="7727950" cy="2787650"/>
        </p:xfrm>
        <a:graphic>
          <a:graphicData uri="http://schemas.openxmlformats.org/presentationml/2006/ole">
            <p:oleObj spid="_x0000_s803844" name="Document" r:id="rId5" imgW="8440057" imgH="3067044"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806450" y="1901825"/>
          <a:ext cx="7469188" cy="4986338"/>
        </p:xfrm>
        <a:graphic>
          <a:graphicData uri="http://schemas.openxmlformats.org/presentationml/2006/ole">
            <p:oleObj spid="_x0000_s1006594" name="Document" r:id="rId4" imgW="8805642" imgH="5878441"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802563" cy="5795963"/>
        </p:xfrm>
        <a:graphic>
          <a:graphicData uri="http://schemas.openxmlformats.org/presentationml/2006/ole">
            <p:oleObj spid="_x0000_s1007618" name="Document" r:id="rId4" imgW="9681178" imgH="722662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788275" cy="5810250"/>
        </p:xfrm>
        <a:graphic>
          <a:graphicData uri="http://schemas.openxmlformats.org/presentationml/2006/ole">
            <p:oleObj spid="_x0000_s1008642" name="Document" r:id="rId4" imgW="9643112" imgH="724898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496888" y="2787650"/>
          <a:ext cx="7677150" cy="3878263"/>
        </p:xfrm>
        <a:graphic>
          <a:graphicData uri="http://schemas.openxmlformats.org/presentationml/2006/ole">
            <p:oleObj spid="_x0000_s784386" name="Document" r:id="rId4" imgW="8444366" imgH="4265953"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9"/>
          <p:cNvGrpSpPr>
            <a:grpSpLocks/>
          </p:cNvGrpSpPr>
          <p:nvPr/>
        </p:nvGrpSpPr>
        <p:grpSpPr bwMode="auto">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直线与抛物线的位置关系的判断</a:t>
              </a:r>
              <a:endParaRPr lang="zh-CN" altLang="en-US" dirty="0">
                <a:solidFill>
                  <a:srgbClr val="000000"/>
                </a:solidFill>
                <a:latin typeface="Times New Roman" pitchFamily="18" charset="0"/>
                <a:ea typeface="黑体" pitchFamily="2" charset="-122"/>
              </a:endParaRPr>
            </a:p>
          </p:txBody>
        </p:sp>
        <p:pic>
          <p:nvPicPr>
            <p:cNvPr id="10248" name="Picture 47"/>
            <p:cNvPicPr>
              <a:picLocks noChangeAspect="1" noChangeArrowheads="1"/>
            </p:cNvPicPr>
            <p:nvPr/>
          </p:nvPicPr>
          <p:blipFill>
            <a:blip r:embed="rId6"/>
            <a:srcRect/>
            <a:stretch>
              <a:fillRect/>
            </a:stretch>
          </p:blipFill>
          <p:spPr bwMode="auto">
            <a:xfrm>
              <a:off x="6786578" y="2214554"/>
              <a:ext cx="1143007" cy="294470"/>
            </a:xfrm>
            <a:prstGeom prst="rect">
              <a:avLst/>
            </a:prstGeom>
            <a:noFill/>
            <a:ln w="9525" algn="ctr">
              <a:noFill/>
              <a:miter lim="800000"/>
              <a:headEnd/>
              <a:tailEnd/>
            </a:ln>
          </p:spPr>
        </p:pic>
      </p:grpSp>
      <p:graphicFrame>
        <p:nvGraphicFramePr>
          <p:cNvPr id="940056" name="Object 24"/>
          <p:cNvGraphicFramePr>
            <a:graphicFrameLocks noChangeAspect="1"/>
          </p:cNvGraphicFramePr>
          <p:nvPr/>
        </p:nvGraphicFramePr>
        <p:xfrm>
          <a:off x="569913" y="3716338"/>
          <a:ext cx="7540625" cy="2755900"/>
        </p:xfrm>
        <a:graphic>
          <a:graphicData uri="http://schemas.openxmlformats.org/presentationml/2006/ole">
            <p:oleObj spid="_x0000_s784389" name="Document" r:id="rId7" imgW="8382957" imgH="3081467" progId="Word.Document.8">
              <p:embed/>
            </p:oleObj>
          </a:graphicData>
        </a:graphic>
      </p:graphicFrame>
      <p:graphicFrame>
        <p:nvGraphicFramePr>
          <p:cNvPr id="5" name="Object 15"/>
          <p:cNvGraphicFramePr>
            <a:graphicFrameLocks noChangeAspect="1"/>
          </p:cNvGraphicFramePr>
          <p:nvPr/>
        </p:nvGraphicFramePr>
        <p:xfrm>
          <a:off x="500034" y="4286256"/>
          <a:ext cx="7677150" cy="3878263"/>
        </p:xfrm>
        <a:graphic>
          <a:graphicData uri="http://schemas.openxmlformats.org/presentationml/2006/ole">
            <p:oleObj spid="_x0000_s784390" name="Document" r:id="rId8" imgW="8406659" imgH="4278934" progId="Word.Document.8">
              <p:embed/>
            </p:oleObj>
          </a:graphicData>
        </a:graphic>
      </p:graphicFrame>
      <p:graphicFrame>
        <p:nvGraphicFramePr>
          <p:cNvPr id="6" name="Object 24"/>
          <p:cNvGraphicFramePr>
            <a:graphicFrameLocks noChangeAspect="1"/>
          </p:cNvGraphicFramePr>
          <p:nvPr/>
        </p:nvGraphicFramePr>
        <p:xfrm>
          <a:off x="641350" y="5284788"/>
          <a:ext cx="7516813" cy="2754312"/>
        </p:xfrm>
        <a:graphic>
          <a:graphicData uri="http://schemas.openxmlformats.org/presentationml/2006/ole">
            <p:oleObj spid="_x0000_s784391" name="Document" r:id="rId9" imgW="8363923" imgH="308615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40056"/>
                                        </p:tgtEl>
                                        <p:attrNameLst>
                                          <p:attrName>style.visibility</p:attrName>
                                        </p:attrNameLst>
                                      </p:cBhvr>
                                      <p:to>
                                        <p:strVal val="visible"/>
                                      </p:to>
                                    </p:set>
                                    <p:animEffect transition="in" filter="blinds(horizontal)">
                                      <p:cBhvr>
                                        <p:cTn id="27" dur="500"/>
                                        <p:tgtEl>
                                          <p:spTgt spid="940056"/>
                                        </p:tgtEl>
                                      </p:cBhvr>
                                    </p:animEffect>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nvGraphicFramePr>
        <p:xfrm>
          <a:off x="714348" y="1714488"/>
          <a:ext cx="7683500" cy="3892550"/>
        </p:xfrm>
        <a:graphic>
          <a:graphicData uri="http://schemas.openxmlformats.org/presentationml/2006/ole">
            <p:oleObj spid="_x0000_s748547" name="Document" r:id="rId4" imgW="8368592" imgH="4291554" progId="Word.Document.8">
              <p:embed/>
            </p:oleObj>
          </a:graphicData>
        </a:graphic>
      </p:graphicFrame>
      <p:graphicFrame>
        <p:nvGraphicFramePr>
          <p:cNvPr id="940056" name="Object 24"/>
          <p:cNvGraphicFramePr>
            <a:graphicFrameLocks noChangeAspect="1"/>
          </p:cNvGraphicFramePr>
          <p:nvPr/>
        </p:nvGraphicFramePr>
        <p:xfrm>
          <a:off x="498475" y="2647950"/>
          <a:ext cx="7600950" cy="2755900"/>
        </p:xfrm>
        <a:graphic>
          <a:graphicData uri="http://schemas.openxmlformats.org/presentationml/2006/ole">
            <p:oleObj spid="_x0000_s748548" name="Document" r:id="rId5" imgW="8455140" imgH="308615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7439"/>
                                        </p:tgtEl>
                                        <p:attrNameLst>
                                          <p:attrName>style.visibility</p:attrName>
                                        </p:attrNameLst>
                                      </p:cBhvr>
                                      <p:to>
                                        <p:strVal val="visible"/>
                                      </p:to>
                                    </p:set>
                                    <p:anim calcmode="lin" valueType="num">
                                      <p:cBhvr additive="base">
                                        <p:cTn id="7" dur="500" fill="hold"/>
                                        <p:tgtEl>
                                          <p:spTgt spid="487439"/>
                                        </p:tgtEl>
                                        <p:attrNameLst>
                                          <p:attrName>ppt_x</p:attrName>
                                        </p:attrNameLst>
                                      </p:cBhvr>
                                      <p:tavLst>
                                        <p:tav tm="0">
                                          <p:val>
                                            <p:strVal val="#ppt_x"/>
                                          </p:val>
                                        </p:tav>
                                        <p:tav tm="100000">
                                          <p:val>
                                            <p:strVal val="#ppt_x"/>
                                          </p:val>
                                        </p:tav>
                                      </p:tavLst>
                                    </p:anim>
                                    <p:anim calcmode="lin" valueType="num">
                                      <p:cBhvr additive="base">
                                        <p:cTn id="8"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40056"/>
                                        </p:tgtEl>
                                        <p:attrNameLst>
                                          <p:attrName>style.visibility</p:attrName>
                                        </p:attrNameLst>
                                      </p:cBhvr>
                                      <p:to>
                                        <p:strVal val="visible"/>
                                      </p:to>
                                    </p:set>
                                    <p:animEffect transition="in" filter="blinds(horizontal)">
                                      <p:cBhvr>
                                        <p:cTn id="13"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5275" y="1577975"/>
          <a:ext cx="8332788" cy="2846388"/>
        </p:xfrm>
        <a:graphic>
          <a:graphicData uri="http://schemas.openxmlformats.org/presentationml/2006/ole">
            <p:oleObj spid="_x0000_s787458" name="Document" r:id="rId4" imgW="8529478" imgH="292894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52438" y="4216400"/>
          <a:ext cx="7966075" cy="4572000"/>
        </p:xfrm>
        <a:graphic>
          <a:graphicData uri="http://schemas.openxmlformats.org/presentationml/2006/ole">
            <p:oleObj spid="_x0000_s787459" name="Document" r:id="rId5" imgW="9852120" imgH="565416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57158" y="1643050"/>
          <a:ext cx="8435975" cy="6018212"/>
        </p:xfrm>
        <a:graphic>
          <a:graphicData uri="http://schemas.openxmlformats.org/presentationml/2006/ole">
            <p:oleObj spid="_x0000_s788482" name="Document" r:id="rId4" imgW="8774039" imgH="6291659"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7038" y="2005013"/>
          <a:ext cx="8435975" cy="6018212"/>
        </p:xfrm>
        <a:graphic>
          <a:graphicData uri="http://schemas.openxmlformats.org/presentationml/2006/ole">
            <p:oleObj spid="_x0000_s802818" name="Document" r:id="rId4" imgW="8774039" imgH="6291659"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285720" y="1714488"/>
          <a:ext cx="8564562" cy="4168775"/>
        </p:xfrm>
        <a:graphic>
          <a:graphicData uri="http://schemas.openxmlformats.org/presentationml/2006/ole">
            <p:oleObj spid="_x0000_s118786" name="Document" r:id="rId4" imgW="8755365" imgH="4299486"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27038" y="2933700"/>
          <a:ext cx="8324850" cy="4856163"/>
        </p:xfrm>
        <a:graphic>
          <a:graphicData uri="http://schemas.openxmlformats.org/presentationml/2006/ole">
            <p:oleObj spid="_x0000_s118787" name="Document" r:id="rId5" imgW="8442571" imgH="494347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84175" y="1901825"/>
          <a:ext cx="8110538" cy="4513263"/>
        </p:xfrm>
        <a:graphic>
          <a:graphicData uri="http://schemas.openxmlformats.org/presentationml/2006/ole">
            <p:oleObj spid="_x0000_s749570" name="Document" r:id="rId3" imgW="8440057" imgH="4720637"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考点二</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直线与抛物线的弦长问题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graphicFrame>
        <p:nvGraphicFramePr>
          <p:cNvPr id="968716" name="Object 12"/>
          <p:cNvGraphicFramePr>
            <a:graphicFrameLocks noChangeAspect="1"/>
          </p:cNvGraphicFramePr>
          <p:nvPr/>
        </p:nvGraphicFramePr>
        <p:xfrm>
          <a:off x="474663" y="3217863"/>
          <a:ext cx="8597900" cy="4240212"/>
        </p:xfrm>
        <a:graphic>
          <a:graphicData uri="http://schemas.openxmlformats.org/presentationml/2006/ole">
            <p:oleObj spid="_x0000_s749571" name="Document" r:id="rId5" imgW="9973144" imgH="4940227" progId="Word.Document.8">
              <p:embed/>
            </p:oleObj>
          </a:graphicData>
        </a:graphic>
      </p:graphicFrame>
      <p:pic>
        <p:nvPicPr>
          <p:cNvPr id="9" name="Picture 3"/>
          <p:cNvPicPr>
            <a:picLocks noChangeAspect="1" noChangeArrowheads="1"/>
          </p:cNvPicPr>
          <p:nvPr/>
        </p:nvPicPr>
        <p:blipFill>
          <a:blip r:embed="rId6"/>
          <a:srcRect/>
          <a:stretch>
            <a:fillRect/>
          </a:stretch>
        </p:blipFill>
        <p:spPr bwMode="auto">
          <a:xfrm>
            <a:off x="5715008" y="1571612"/>
            <a:ext cx="1187230" cy="180000"/>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2000240"/>
          <a:ext cx="8496300" cy="6002337"/>
        </p:xfrm>
        <a:graphic>
          <a:graphicData uri="http://schemas.openxmlformats.org/presentationml/2006/ole">
            <p:oleObj spid="_x0000_s786434" name="Document" r:id="rId4" imgW="8830780" imgH="6263173"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95275" y="1577975"/>
          <a:ext cx="8347075" cy="2846388"/>
        </p:xfrm>
        <a:graphic>
          <a:graphicData uri="http://schemas.openxmlformats.org/presentationml/2006/ole">
            <p:oleObj spid="_x0000_s750594" name="Document" r:id="rId4" imgW="8548511" imgH="2923896"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454025" y="2994025"/>
          <a:ext cx="8072438" cy="4616450"/>
        </p:xfrm>
        <a:graphic>
          <a:graphicData uri="http://schemas.openxmlformats.org/presentationml/2006/ole">
            <p:oleObj spid="_x0000_s750595" name="Document" r:id="rId5" imgW="9871153" imgH="564478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b="0" dirty="0" smtClean="0">
                <a:latin typeface="黑体" pitchFamily="2" charset="-122"/>
                <a:ea typeface="黑体" pitchFamily="2" charset="-122"/>
              </a:rPr>
              <a:t>抛物线的综合问题</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8" name="Picture 3"/>
          <p:cNvPicPr>
            <a:picLocks noChangeAspect="1" noChangeArrowheads="1"/>
          </p:cNvPicPr>
          <p:nvPr/>
        </p:nvPicPr>
        <p:blipFill>
          <a:blip r:embed="rId4"/>
          <a:srcRect/>
          <a:stretch>
            <a:fillRect/>
          </a:stretch>
        </p:blipFill>
        <p:spPr bwMode="auto">
          <a:xfrm>
            <a:off x="5072066" y="1571612"/>
            <a:ext cx="1187230" cy="180000"/>
          </a:xfrm>
          <a:prstGeom prst="rect">
            <a:avLst/>
          </a:prstGeom>
          <a:noFill/>
          <a:ln w="9525">
            <a:noFill/>
            <a:miter lim="800000"/>
            <a:headEnd/>
            <a:tailEnd/>
          </a:ln>
          <a:effectLst/>
        </p:spPr>
      </p:pic>
      <p:graphicFrame>
        <p:nvGraphicFramePr>
          <p:cNvPr id="401412" name="Object 15"/>
          <p:cNvGraphicFramePr>
            <a:graphicFrameLocks noChangeAspect="1"/>
          </p:cNvGraphicFramePr>
          <p:nvPr/>
        </p:nvGraphicFramePr>
        <p:xfrm>
          <a:off x="427038" y="2005013"/>
          <a:ext cx="8348662" cy="5176837"/>
        </p:xfrm>
        <a:graphic>
          <a:graphicData uri="http://schemas.openxmlformats.org/presentationml/2006/ole">
            <p:oleObj spid="_x0000_s753666" name="Document" r:id="rId5" imgW="8610998" imgH="531450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355600" y="1709738"/>
          <a:ext cx="8229600" cy="5807075"/>
        </p:xfrm>
        <a:graphic>
          <a:graphicData uri="http://schemas.openxmlformats.org/presentationml/2006/ole">
            <p:oleObj spid="_x0000_s754690" name="Document" r:id="rId4" imgW="8902964" imgH="6307524"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428596" y="2071678"/>
          <a:ext cx="8096250" cy="5427663"/>
        </p:xfrm>
        <a:graphic>
          <a:graphicData uri="http://schemas.openxmlformats.org/presentationml/2006/ole">
            <p:oleObj spid="_x0000_s785410" name="Document" r:id="rId4" imgW="8705447" imgH="5859330"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498475" y="3787775"/>
          <a:ext cx="7731125" cy="2339975"/>
        </p:xfrm>
        <a:graphic>
          <a:graphicData uri="http://schemas.openxmlformats.org/presentationml/2006/ole">
            <p:oleObj spid="_x0000_s755714" name="Document" r:id="rId4" imgW="7934056" imgH="2420174" progId="Word.Document.8">
              <p:embed/>
            </p:oleObj>
          </a:graphicData>
        </a:graphic>
      </p:graphicFrame>
      <p:graphicFrame>
        <p:nvGraphicFramePr>
          <p:cNvPr id="801817" name="Object 25"/>
          <p:cNvGraphicFramePr>
            <a:graphicFrameLocks noChangeAspect="1"/>
          </p:cNvGraphicFramePr>
          <p:nvPr>
            <p:ph/>
          </p:nvPr>
        </p:nvGraphicFramePr>
        <p:xfrm>
          <a:off x="601663" y="2065338"/>
          <a:ext cx="7689850" cy="2816225"/>
        </p:xfrm>
        <a:graphic>
          <a:graphicData uri="http://schemas.openxmlformats.org/presentationml/2006/ole">
            <p:oleObj spid="_x0000_s755715" name="Document" r:id="rId5" imgW="8630750" imgH="3161154"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47625" y="1504950"/>
          <a:ext cx="8237538" cy="3671888"/>
        </p:xfrm>
        <a:graphic>
          <a:graphicData uri="http://schemas.openxmlformats.org/presentationml/2006/ole">
            <p:oleObj spid="_x0000_s756738" name="Document" r:id="rId3" imgW="9523883" imgH="424540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569913" y="3787775"/>
          <a:ext cx="7766050" cy="3906838"/>
        </p:xfrm>
        <a:graphic>
          <a:graphicData uri="http://schemas.openxmlformats.org/presentationml/2006/ole">
            <p:oleObj spid="_x0000_s756739" name="Document" r:id="rId5" imgW="8292458" imgH="419780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0" y="1928802"/>
          <a:ext cx="8069263" cy="3613150"/>
        </p:xfrm>
        <a:graphic>
          <a:graphicData uri="http://schemas.openxmlformats.org/presentationml/2006/ole">
            <p:oleObj spid="_x0000_s757762" name="Document" r:id="rId3" imgW="9495513" imgH="4251891"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427038" y="3146425"/>
          <a:ext cx="7720012" cy="2874963"/>
        </p:xfrm>
        <a:graphic>
          <a:graphicData uri="http://schemas.openxmlformats.org/presentationml/2006/ole">
            <p:oleObj spid="_x0000_s757763" name="Document" r:id="rId5" imgW="8032096" imgH="301007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642910" y="1643050"/>
          <a:ext cx="7343775" cy="2949575"/>
        </p:xfrm>
        <a:graphic>
          <a:graphicData uri="http://schemas.openxmlformats.org/presentationml/2006/ole">
            <p:oleObj spid="_x0000_s758786" name="Document" r:id="rId3" imgW="7642090" imgH="3091202"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642910" y="3495675"/>
          <a:ext cx="7920037" cy="3362325"/>
        </p:xfrm>
        <a:graphic>
          <a:graphicData uri="http://schemas.openxmlformats.org/presentationml/2006/ole">
            <p:oleObj spid="_x0000_s758787" name="Document" r:id="rId5" imgW="8511522" imgH="363314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0525" y="1909763"/>
          <a:ext cx="8283575" cy="4451350"/>
        </p:xfrm>
        <a:graphic>
          <a:graphicData uri="http://schemas.openxmlformats.org/presentationml/2006/ole">
            <p:oleObj spid="_x0000_s119810" name="Document" r:id="rId3" imgW="8601661" imgH="4657176"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dirty="0" smtClean="0"/>
                <a:t>求曲线的方程</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968716" name="Object 12"/>
          <p:cNvGraphicFramePr>
            <a:graphicFrameLocks noChangeAspect="1"/>
          </p:cNvGraphicFramePr>
          <p:nvPr/>
        </p:nvGraphicFramePr>
        <p:xfrm>
          <a:off x="425450" y="3284538"/>
          <a:ext cx="8194675" cy="4386262"/>
        </p:xfrm>
        <a:graphic>
          <a:graphicData uri="http://schemas.openxmlformats.org/presentationml/2006/ole">
            <p:oleObj spid="_x0000_s119815" name="Document" r:id="rId6" imgW="9155785" imgH="490885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85788" y="1500188"/>
          <a:ext cx="7713662" cy="2876550"/>
        </p:xfrm>
        <a:graphic>
          <a:graphicData uri="http://schemas.openxmlformats.org/presentationml/2006/ole">
            <p:oleObj spid="_x0000_s759810" name="Document" r:id="rId3" imgW="8323702" imgH="3103822" progId="Word.Document.8">
              <p:embed/>
            </p:oleObj>
          </a:graphicData>
        </a:graphic>
      </p:graphicFrame>
      <p:graphicFrame>
        <p:nvGraphicFramePr>
          <p:cNvPr id="1244170" name="Object 10"/>
          <p:cNvGraphicFramePr>
            <a:graphicFrameLocks noChangeAspect="1"/>
          </p:cNvGraphicFramePr>
          <p:nvPr/>
        </p:nvGraphicFramePr>
        <p:xfrm>
          <a:off x="498475" y="2790825"/>
          <a:ext cx="7720013" cy="5295900"/>
        </p:xfrm>
        <a:graphic>
          <a:graphicData uri="http://schemas.openxmlformats.org/presentationml/2006/ole">
            <p:oleObj spid="_x0000_s759811" name="Document" r:id="rId4" imgW="8132290" imgH="5601520"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2.4.2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85786" y="2143116"/>
          <a:ext cx="6648450" cy="4233863"/>
        </p:xfrm>
        <a:graphic>
          <a:graphicData uri="http://schemas.openxmlformats.org/presentationml/2006/ole">
            <p:oleObj spid="_x0000_s972802" name="Document" r:id="rId4" imgW="8855560" imgH="5639019"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Text Box 2"/>
          <p:cNvSpPr txBox="1">
            <a:spLocks noChangeArrowheads="1"/>
          </p:cNvSpPr>
          <p:nvPr/>
        </p:nvSpPr>
        <p:spPr bwMode="auto">
          <a:xfrm>
            <a:off x="539750" y="2349500"/>
            <a:ext cx="8135938" cy="895350"/>
          </a:xfrm>
          <a:prstGeom prst="rect">
            <a:avLst/>
          </a:prstGeom>
          <a:noFill/>
          <a:ln w="9525">
            <a:noFill/>
            <a:miter lim="800000"/>
            <a:headEnd/>
            <a:tailEnd/>
          </a:ln>
          <a:effectLst/>
        </p:spPr>
        <p:txBody>
          <a:bodyPr>
            <a:spAutoFit/>
          </a:bodyPr>
          <a:lstStyle/>
          <a:p>
            <a:pPr algn="ctr">
              <a:lnSpc>
                <a:spcPct val="120000"/>
              </a:lnSpc>
              <a:defRPr/>
            </a:pPr>
            <a:r>
              <a:rPr lang="zh-CN" altLang="en-US" sz="4400">
                <a:solidFill>
                  <a:srgbClr val="CC3300"/>
                </a:solidFill>
                <a:effectLst>
                  <a:outerShdw blurRad="38100" dist="38100" dir="2700000" algn="tl">
                    <a:srgbClr val="C0C0C0"/>
                  </a:outerShdw>
                </a:effectLst>
                <a:latin typeface="黑体" pitchFamily="2" charset="-122"/>
                <a:ea typeface="黑体" pitchFamily="2" charset="-122"/>
              </a:rPr>
              <a:t>本章总结提升</a:t>
            </a:r>
            <a:endParaRPr lang="en-US" altLang="zh-CN" sz="4400">
              <a:solidFill>
                <a:srgbClr val="800000"/>
              </a:solidFill>
              <a:ea typeface="黑体" pitchFamily="2" charset="-122"/>
            </a:endParaRPr>
          </a:p>
        </p:txBody>
      </p:sp>
      <p:pic>
        <p:nvPicPr>
          <p:cNvPr id="54275"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678338"/>
                                        </p:tgtEl>
                                        <p:attrNameLst>
                                          <p:attrName>style.visibility</p:attrName>
                                        </p:attrNameLst>
                                      </p:cBhvr>
                                      <p:to>
                                        <p:strVal val="visible"/>
                                      </p:to>
                                    </p:set>
                                    <p:anim calcmode="lin" valueType="num">
                                      <p:cBhvr>
                                        <p:cTn id="7" dur="500" fill="hold"/>
                                        <p:tgtEl>
                                          <p:spTgt spid="1678338"/>
                                        </p:tgtEl>
                                        <p:attrNameLst>
                                          <p:attrName>ppt_w</p:attrName>
                                        </p:attrNameLst>
                                      </p:cBhvr>
                                      <p:tavLst>
                                        <p:tav tm="0">
                                          <p:val>
                                            <p:fltVal val="0"/>
                                          </p:val>
                                        </p:tav>
                                        <p:tav tm="100000">
                                          <p:val>
                                            <p:strVal val="#ppt_w"/>
                                          </p:val>
                                        </p:tav>
                                      </p:tavLst>
                                    </p:anim>
                                    <p:anim calcmode="lin" valueType="num">
                                      <p:cBhvr>
                                        <p:cTn id="8" dur="500" fill="hold"/>
                                        <p:tgtEl>
                                          <p:spTgt spid="1678338"/>
                                        </p:tgtEl>
                                        <p:attrNameLst>
                                          <p:attrName>ppt_h</p:attrName>
                                        </p:attrNameLst>
                                      </p:cBhvr>
                                      <p:tavLst>
                                        <p:tav tm="0">
                                          <p:val>
                                            <p:fltVal val="0"/>
                                          </p:val>
                                        </p:tav>
                                        <p:tav tm="100000">
                                          <p:val>
                                            <p:strVal val="#ppt_h"/>
                                          </p:val>
                                        </p:tav>
                                      </p:tavLst>
                                    </p:anim>
                                    <p:animEffect transition="in" filter="fade">
                                      <p:cBhvr>
                                        <p:cTn id="9" dur="500"/>
                                        <p:tgtEl>
                                          <p:spTgt spid="1678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338"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pSp>
        <p:nvGrpSpPr>
          <p:cNvPr id="2" name="Group 3"/>
          <p:cNvGrpSpPr>
            <a:grpSpLocks/>
          </p:cNvGrpSpPr>
          <p:nvPr/>
        </p:nvGrpSpPr>
        <p:grpSpPr bwMode="auto">
          <a:xfrm>
            <a:off x="322263" y="1317625"/>
            <a:ext cx="2305050" cy="527050"/>
            <a:chOff x="203" y="830"/>
            <a:chExt cx="1452" cy="332"/>
          </a:xfrm>
        </p:grpSpPr>
        <p:pic>
          <p:nvPicPr>
            <p:cNvPr id="24583"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24584"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单元回眸</a:t>
              </a:r>
            </a:p>
          </p:txBody>
        </p:sp>
      </p:grpSp>
      <p:sp>
        <p:nvSpPr>
          <p:cNvPr id="1679366" name="Rectangle 6"/>
          <p:cNvSpPr>
            <a:spLocks noChangeArrowheads="1"/>
          </p:cNvSpPr>
          <p:nvPr/>
        </p:nvSpPr>
        <p:spPr bwMode="auto">
          <a:xfrm>
            <a:off x="3581400" y="1773238"/>
            <a:ext cx="2012950" cy="457200"/>
          </a:xfrm>
          <a:prstGeom prst="rect">
            <a:avLst/>
          </a:prstGeom>
          <a:noFill/>
          <a:ln w="9525" algn="ctr">
            <a:noFill/>
            <a:miter lim="800000"/>
            <a:headEnd/>
            <a:tailEnd/>
          </a:ln>
        </p:spPr>
        <p:txBody>
          <a:bodyPr wrap="none" anchor="ctr">
            <a:spAutoFit/>
          </a:bodyPr>
          <a:lstStyle/>
          <a:p>
            <a:pPr algn="ctr" eaLnBrk="0" hangingPunct="0"/>
            <a:r>
              <a:rPr lang="en-US" altLang="zh-CN" b="0"/>
              <a:t>【</a:t>
            </a:r>
            <a:r>
              <a:rPr lang="zh-CN" altLang="en-US" b="0"/>
              <a:t>知识网络</a:t>
            </a:r>
            <a:r>
              <a:rPr lang="en-US" altLang="zh-CN" b="0"/>
              <a:t>】</a:t>
            </a:r>
          </a:p>
        </p:txBody>
      </p:sp>
      <p:pic>
        <p:nvPicPr>
          <p:cNvPr id="24582"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pic>
        <p:nvPicPr>
          <p:cNvPr id="24579" name="Picture 3" descr="WZ49"/>
          <p:cNvPicPr>
            <a:picLocks noChangeAspect="1" noChangeArrowheads="1"/>
          </p:cNvPicPr>
          <p:nvPr/>
        </p:nvPicPr>
        <p:blipFill>
          <a:blip r:embed="rId4"/>
          <a:srcRect/>
          <a:stretch>
            <a:fillRect/>
          </a:stretch>
        </p:blipFill>
        <p:spPr bwMode="auto">
          <a:xfrm>
            <a:off x="2500298" y="2357430"/>
            <a:ext cx="4170018" cy="3714776"/>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79362"/>
                                        </p:tgtEl>
                                        <p:attrNameLst>
                                          <p:attrName>style.visibility</p:attrName>
                                        </p:attrNameLst>
                                      </p:cBhvr>
                                      <p:to>
                                        <p:strVal val="visible"/>
                                      </p:to>
                                    </p:set>
                                    <p:anim calcmode="lin" valueType="num">
                                      <p:cBhvr additive="base">
                                        <p:cTn id="7" dur="500" fill="hold"/>
                                        <p:tgtEl>
                                          <p:spTgt spid="1679362"/>
                                        </p:tgtEl>
                                        <p:attrNameLst>
                                          <p:attrName>ppt_x</p:attrName>
                                        </p:attrNameLst>
                                      </p:cBhvr>
                                      <p:tavLst>
                                        <p:tav tm="0">
                                          <p:val>
                                            <p:strVal val="#ppt_x"/>
                                          </p:val>
                                        </p:tav>
                                        <p:tav tm="100000">
                                          <p:val>
                                            <p:strVal val="#ppt_x"/>
                                          </p:val>
                                        </p:tav>
                                      </p:tavLst>
                                    </p:anim>
                                    <p:anim calcmode="lin" valueType="num">
                                      <p:cBhvr additive="base">
                                        <p:cTn id="8" dur="500" fill="hold"/>
                                        <p:tgtEl>
                                          <p:spTgt spid="167936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79366"/>
                                        </p:tgtEl>
                                        <p:attrNameLst>
                                          <p:attrName>style.visibility</p:attrName>
                                        </p:attrNameLst>
                                      </p:cBhvr>
                                      <p:to>
                                        <p:strVal val="visible"/>
                                      </p:to>
                                    </p:set>
                                    <p:animEffect transition="in" filter="blinds(horizontal)">
                                      <p:cBhvr>
                                        <p:cTn id="17" dur="500"/>
                                        <p:tgtEl>
                                          <p:spTgt spid="167936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579"/>
                                        </p:tgtEl>
                                        <p:attrNameLst>
                                          <p:attrName>style.visibility</p:attrName>
                                        </p:attrNameLst>
                                      </p:cBhvr>
                                      <p:to>
                                        <p:strVal val="visible"/>
                                      </p:to>
                                    </p:set>
                                    <p:anim calcmode="lin" valueType="num">
                                      <p:cBhvr additive="base">
                                        <p:cTn id="22" dur="500" fill="hold"/>
                                        <p:tgtEl>
                                          <p:spTgt spid="24579"/>
                                        </p:tgtEl>
                                        <p:attrNameLst>
                                          <p:attrName>ppt_x</p:attrName>
                                        </p:attrNameLst>
                                      </p:cBhvr>
                                      <p:tavLst>
                                        <p:tav tm="0">
                                          <p:val>
                                            <p:strVal val="#ppt_x"/>
                                          </p:val>
                                        </p:tav>
                                        <p:tav tm="100000">
                                          <p:val>
                                            <p:strVal val="#ppt_x"/>
                                          </p:val>
                                        </p:tav>
                                      </p:tavLst>
                                    </p:anim>
                                    <p:anim calcmode="lin" valueType="num">
                                      <p:cBhvr additive="base">
                                        <p:cTn id="23" dur="500" fill="hold"/>
                                        <p:tgtEl>
                                          <p:spTgt spid="245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62" grpId="0"/>
      <p:bldP spid="1679366"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aphicFrame>
        <p:nvGraphicFramePr>
          <p:cNvPr id="489482" name="Object 10"/>
          <p:cNvGraphicFramePr>
            <a:graphicFrameLocks noChangeAspect="1"/>
          </p:cNvGraphicFramePr>
          <p:nvPr/>
        </p:nvGraphicFramePr>
        <p:xfrm>
          <a:off x="500063" y="1214438"/>
          <a:ext cx="7932737" cy="4991100"/>
        </p:xfrm>
        <a:graphic>
          <a:graphicData uri="http://schemas.openxmlformats.org/presentationml/2006/ole">
            <p:oleObj spid="_x0000_s561154" name="Document" r:id="rId3" imgW="8474173" imgH="5344070" progId="Word.Document.8">
              <p:embed/>
            </p:oleObj>
          </a:graphicData>
        </a:graphic>
      </p:graphicFrame>
      <p:pic>
        <p:nvPicPr>
          <p:cNvPr id="25607"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8"/>
          <p:cNvGraphicFramePr>
            <a:graphicFrameLocks noChangeAspect="1"/>
          </p:cNvGraphicFramePr>
          <p:nvPr/>
        </p:nvGraphicFramePr>
        <p:xfrm>
          <a:off x="569913" y="2790825"/>
          <a:ext cx="7921625" cy="4987925"/>
        </p:xfrm>
        <a:graphic>
          <a:graphicData uri="http://schemas.openxmlformats.org/presentationml/2006/ole">
            <p:oleObj spid="_x0000_s561155" name="Document" r:id="rId5" imgW="8455140" imgH="5352002" progId="Word.Document.8">
              <p:embed/>
            </p:oleObj>
          </a:graphicData>
        </a:graphic>
      </p:graphicFrame>
      <p:graphicFrame>
        <p:nvGraphicFramePr>
          <p:cNvPr id="7" name="Object 9"/>
          <p:cNvGraphicFramePr>
            <a:graphicFrameLocks noChangeAspect="1"/>
          </p:cNvGraphicFramePr>
          <p:nvPr/>
        </p:nvGraphicFramePr>
        <p:xfrm>
          <a:off x="571472" y="3357562"/>
          <a:ext cx="7932737" cy="4991100"/>
        </p:xfrm>
        <a:graphic>
          <a:graphicData uri="http://schemas.openxmlformats.org/presentationml/2006/ole">
            <p:oleObj spid="_x0000_s561156" name="Document" r:id="rId6" imgW="8474173" imgH="5344070" progId="Word.Document.8">
              <p:embed/>
            </p:oleObj>
          </a:graphicData>
        </a:graphic>
      </p:graphicFrame>
      <p:graphicFrame>
        <p:nvGraphicFramePr>
          <p:cNvPr id="12" name="Object 10"/>
          <p:cNvGraphicFramePr>
            <a:graphicFrameLocks noChangeAspect="1"/>
          </p:cNvGraphicFramePr>
          <p:nvPr/>
        </p:nvGraphicFramePr>
        <p:xfrm>
          <a:off x="571472" y="4000504"/>
          <a:ext cx="7893050" cy="4976813"/>
        </p:xfrm>
        <a:graphic>
          <a:graphicData uri="http://schemas.openxmlformats.org/presentationml/2006/ole">
            <p:oleObj spid="_x0000_s561157" name="Document" r:id="rId7" imgW="8455140" imgH="5352002" progId="Word.Document.8">
              <p:embed/>
            </p:oleObj>
          </a:graphicData>
        </a:graphic>
      </p:graphicFrame>
      <p:graphicFrame>
        <p:nvGraphicFramePr>
          <p:cNvPr id="2" name="Object 9"/>
          <p:cNvGraphicFramePr>
            <a:graphicFrameLocks noChangeAspect="1"/>
          </p:cNvGraphicFramePr>
          <p:nvPr/>
        </p:nvGraphicFramePr>
        <p:xfrm>
          <a:off x="571472" y="4643446"/>
          <a:ext cx="7894637" cy="4975225"/>
        </p:xfrm>
        <a:graphic>
          <a:graphicData uri="http://schemas.openxmlformats.org/presentationml/2006/ole">
            <p:oleObj spid="_x0000_s561158" name="Document" r:id="rId8" imgW="8455140" imgH="5352002" progId="Word.Document.8">
              <p:embed/>
            </p:oleObj>
          </a:graphicData>
        </a:graphic>
      </p:graphicFrame>
      <p:graphicFrame>
        <p:nvGraphicFramePr>
          <p:cNvPr id="3" name="Object 7"/>
          <p:cNvGraphicFramePr>
            <a:graphicFrameLocks noChangeAspect="1"/>
          </p:cNvGraphicFramePr>
          <p:nvPr/>
        </p:nvGraphicFramePr>
        <p:xfrm>
          <a:off x="571472" y="5643578"/>
          <a:ext cx="7867650" cy="4975225"/>
        </p:xfrm>
        <a:graphic>
          <a:graphicData uri="http://schemas.openxmlformats.org/presentationml/2006/ole">
            <p:oleObj spid="_x0000_s561159" name="Document" r:id="rId9" imgW="8436107" imgH="535993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82"/>
                                        </p:tgtEl>
                                        <p:attrNameLst>
                                          <p:attrName>style.visibility</p:attrName>
                                        </p:attrNameLst>
                                      </p:cBhvr>
                                      <p:to>
                                        <p:strVal val="visible"/>
                                      </p:to>
                                    </p:set>
                                    <p:animEffect transition="in" filter="blinds(horizontal)">
                                      <p:cBhvr>
                                        <p:cTn id="7" dur="500"/>
                                        <p:tgtEl>
                                          <p:spTgt spid="489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graphicFrame>
        <p:nvGraphicFramePr>
          <p:cNvPr id="489482" name="Object 10"/>
          <p:cNvGraphicFramePr>
            <a:graphicFrameLocks noChangeAspect="1"/>
          </p:cNvGraphicFramePr>
          <p:nvPr/>
        </p:nvGraphicFramePr>
        <p:xfrm>
          <a:off x="571472" y="1428736"/>
          <a:ext cx="7758113" cy="4906963"/>
        </p:xfrm>
        <a:graphic>
          <a:graphicData uri="http://schemas.openxmlformats.org/presentationml/2006/ole">
            <p:oleObj spid="_x0000_s562178" name="Document" r:id="rId3" imgW="8436107" imgH="5359935" progId="Word.Document.8">
              <p:embed/>
            </p:oleObj>
          </a:graphicData>
        </a:graphic>
      </p:graphicFrame>
      <p:pic>
        <p:nvPicPr>
          <p:cNvPr id="25607"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8"/>
          <p:cNvGraphicFramePr>
            <a:graphicFrameLocks noChangeAspect="1"/>
          </p:cNvGraphicFramePr>
          <p:nvPr/>
        </p:nvGraphicFramePr>
        <p:xfrm>
          <a:off x="642910" y="2571744"/>
          <a:ext cx="7932737" cy="4991100"/>
        </p:xfrm>
        <a:graphic>
          <a:graphicData uri="http://schemas.openxmlformats.org/presentationml/2006/ole">
            <p:oleObj spid="_x0000_s562179" name="Document" r:id="rId5" imgW="8474173" imgH="5344070" progId="Word.Document.8">
              <p:embed/>
            </p:oleObj>
          </a:graphicData>
        </a:graphic>
      </p:graphicFrame>
      <p:graphicFrame>
        <p:nvGraphicFramePr>
          <p:cNvPr id="7" name="Object 9"/>
          <p:cNvGraphicFramePr>
            <a:graphicFrameLocks noChangeAspect="1"/>
          </p:cNvGraphicFramePr>
          <p:nvPr/>
        </p:nvGraphicFramePr>
        <p:xfrm>
          <a:off x="642910" y="3071810"/>
          <a:ext cx="7894637" cy="4975225"/>
        </p:xfrm>
        <a:graphic>
          <a:graphicData uri="http://schemas.openxmlformats.org/presentationml/2006/ole">
            <p:oleObj spid="_x0000_s562180" name="Document" r:id="rId6" imgW="8455140" imgH="5352002" progId="Word.Document.8">
              <p:embed/>
            </p:oleObj>
          </a:graphicData>
        </a:graphic>
      </p:graphicFrame>
      <p:graphicFrame>
        <p:nvGraphicFramePr>
          <p:cNvPr id="12" name="Object 10"/>
          <p:cNvGraphicFramePr>
            <a:graphicFrameLocks noChangeAspect="1"/>
          </p:cNvGraphicFramePr>
          <p:nvPr/>
        </p:nvGraphicFramePr>
        <p:xfrm>
          <a:off x="642910" y="3929066"/>
          <a:ext cx="7893050" cy="4976813"/>
        </p:xfrm>
        <a:graphic>
          <a:graphicData uri="http://schemas.openxmlformats.org/presentationml/2006/ole">
            <p:oleObj spid="_x0000_s562181" name="Document" r:id="rId7" imgW="8436107" imgH="5359935" progId="Word.Document.8">
              <p:embed/>
            </p:oleObj>
          </a:graphicData>
        </a:graphic>
      </p:graphicFrame>
      <p:graphicFrame>
        <p:nvGraphicFramePr>
          <p:cNvPr id="2" name="Object 9"/>
          <p:cNvGraphicFramePr>
            <a:graphicFrameLocks noChangeAspect="1"/>
          </p:cNvGraphicFramePr>
          <p:nvPr/>
        </p:nvGraphicFramePr>
        <p:xfrm>
          <a:off x="642910" y="4370387"/>
          <a:ext cx="7867650" cy="4975225"/>
        </p:xfrm>
        <a:graphic>
          <a:graphicData uri="http://schemas.openxmlformats.org/presentationml/2006/ole">
            <p:oleObj spid="_x0000_s562182" name="Document" r:id="rId8" imgW="8436107" imgH="5359935" progId="Word.Document.8">
              <p:embed/>
            </p:oleObj>
          </a:graphicData>
        </a:graphic>
      </p:graphicFrame>
      <p:graphicFrame>
        <p:nvGraphicFramePr>
          <p:cNvPr id="3" name="Object 7"/>
          <p:cNvGraphicFramePr>
            <a:graphicFrameLocks noChangeAspect="1"/>
          </p:cNvGraphicFramePr>
          <p:nvPr/>
        </p:nvGraphicFramePr>
        <p:xfrm>
          <a:off x="642910" y="5072074"/>
          <a:ext cx="7867650" cy="4975225"/>
        </p:xfrm>
        <a:graphic>
          <a:graphicData uri="http://schemas.openxmlformats.org/presentationml/2006/ole">
            <p:oleObj spid="_x0000_s562183" name="Document" r:id="rId9" imgW="8436107" imgH="5359935" progId="Word.Document.8">
              <p:embed/>
            </p:oleObj>
          </a:graphicData>
        </a:graphic>
      </p:graphicFrame>
      <p:graphicFrame>
        <p:nvGraphicFramePr>
          <p:cNvPr id="4" name="Object 9"/>
          <p:cNvGraphicFramePr>
            <a:graphicFrameLocks noChangeAspect="1"/>
          </p:cNvGraphicFramePr>
          <p:nvPr/>
        </p:nvGraphicFramePr>
        <p:xfrm>
          <a:off x="642910" y="5429264"/>
          <a:ext cx="7381875" cy="4908550"/>
        </p:xfrm>
        <a:graphic>
          <a:graphicData uri="http://schemas.openxmlformats.org/presentationml/2006/ole">
            <p:oleObj spid="_x0000_s562184" name="Document" r:id="rId10" imgW="8211297" imgH="5440704"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82"/>
                                        </p:tgtEl>
                                        <p:attrNameLst>
                                          <p:attrName>style.visibility</p:attrName>
                                        </p:attrNameLst>
                                      </p:cBhvr>
                                      <p:to>
                                        <p:strVal val="visible"/>
                                      </p:to>
                                    </p:set>
                                    <p:animEffect transition="in" filter="blinds(horizontal)">
                                      <p:cBhvr>
                                        <p:cTn id="7" dur="500"/>
                                        <p:tgtEl>
                                          <p:spTgt spid="489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zh-CN" altLang="en-US" sz="2600">
                <a:solidFill>
                  <a:srgbClr val="003399"/>
                </a:solidFill>
                <a:latin typeface="黑体" pitchFamily="2" charset="-122"/>
                <a:ea typeface="黑体" pitchFamily="2" charset="-122"/>
              </a:rPr>
              <a:t> </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单元回眸</a:t>
            </a:r>
            <a:endParaRPr lang="zh-CN" altLang="en-US" sz="2600">
              <a:solidFill>
                <a:srgbClr val="003399"/>
              </a:solidFill>
              <a:latin typeface="黑体" pitchFamily="2" charset="-122"/>
              <a:ea typeface="黑体" pitchFamily="2" charset="-122"/>
            </a:endParaRPr>
          </a:p>
        </p:txBody>
      </p:sp>
      <p:pic>
        <p:nvPicPr>
          <p:cNvPr id="25607"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6" name="Object 8"/>
          <p:cNvGraphicFramePr>
            <a:graphicFrameLocks noChangeAspect="1"/>
          </p:cNvGraphicFramePr>
          <p:nvPr/>
        </p:nvGraphicFramePr>
        <p:xfrm>
          <a:off x="571472" y="1571612"/>
          <a:ext cx="7932737" cy="4991100"/>
        </p:xfrm>
        <a:graphic>
          <a:graphicData uri="http://schemas.openxmlformats.org/presentationml/2006/ole">
            <p:oleObj spid="_x0000_s563203" name="Document" r:id="rId4" imgW="8474173" imgH="5344070" progId="Word.Document.8">
              <p:embed/>
            </p:oleObj>
          </a:graphicData>
        </a:graphic>
      </p:graphicFrame>
      <p:graphicFrame>
        <p:nvGraphicFramePr>
          <p:cNvPr id="7" name="Object 9"/>
          <p:cNvGraphicFramePr>
            <a:graphicFrameLocks noChangeAspect="1"/>
          </p:cNvGraphicFramePr>
          <p:nvPr/>
        </p:nvGraphicFramePr>
        <p:xfrm>
          <a:off x="571472" y="1882775"/>
          <a:ext cx="7866062" cy="4975225"/>
        </p:xfrm>
        <a:graphic>
          <a:graphicData uri="http://schemas.openxmlformats.org/presentationml/2006/ole">
            <p:oleObj spid="_x0000_s563204" name="Document" r:id="rId5" imgW="8436107" imgH="5359935" progId="Word.Document.8">
              <p:embed/>
            </p:oleObj>
          </a:graphicData>
        </a:graphic>
      </p:graphicFrame>
      <p:graphicFrame>
        <p:nvGraphicFramePr>
          <p:cNvPr id="12" name="Object 10"/>
          <p:cNvGraphicFramePr>
            <a:graphicFrameLocks noChangeAspect="1"/>
          </p:cNvGraphicFramePr>
          <p:nvPr/>
        </p:nvGraphicFramePr>
        <p:xfrm>
          <a:off x="577850" y="2649538"/>
          <a:ext cx="7840663" cy="4987925"/>
        </p:xfrm>
        <a:graphic>
          <a:graphicData uri="http://schemas.openxmlformats.org/presentationml/2006/ole">
            <p:oleObj spid="_x0000_s563205" name="Document" r:id="rId6" imgW="8398399" imgH="5375800" progId="Word.Document.8">
              <p:embed/>
            </p:oleObj>
          </a:graphicData>
        </a:graphic>
      </p:graphicFrame>
      <p:graphicFrame>
        <p:nvGraphicFramePr>
          <p:cNvPr id="2" name="Object 9"/>
          <p:cNvGraphicFramePr>
            <a:graphicFrameLocks noChangeAspect="1"/>
          </p:cNvGraphicFramePr>
          <p:nvPr/>
        </p:nvGraphicFramePr>
        <p:xfrm>
          <a:off x="571472" y="3000372"/>
          <a:ext cx="7853363" cy="4989513"/>
        </p:xfrm>
        <a:graphic>
          <a:graphicData uri="http://schemas.openxmlformats.org/presentationml/2006/ole">
            <p:oleObj spid="_x0000_s563206" name="Document" r:id="rId7" imgW="8417432" imgH="5367868" progId="Word.Document.8">
              <p:embed/>
            </p:oleObj>
          </a:graphicData>
        </a:graphic>
      </p:graphicFrame>
      <p:graphicFrame>
        <p:nvGraphicFramePr>
          <p:cNvPr id="3" name="Object 7"/>
          <p:cNvGraphicFramePr>
            <a:graphicFrameLocks noChangeAspect="1"/>
          </p:cNvGraphicFramePr>
          <p:nvPr/>
        </p:nvGraphicFramePr>
        <p:xfrm>
          <a:off x="642910" y="4143380"/>
          <a:ext cx="7867650" cy="4975225"/>
        </p:xfrm>
        <a:graphic>
          <a:graphicData uri="http://schemas.openxmlformats.org/presentationml/2006/ole">
            <p:oleObj spid="_x0000_s563207" name="Document" r:id="rId8" imgW="8417432" imgH="5367868" progId="Word.Document.8">
              <p:embed/>
            </p:oleObj>
          </a:graphicData>
        </a:graphic>
      </p:graphicFrame>
      <p:graphicFrame>
        <p:nvGraphicFramePr>
          <p:cNvPr id="4" name="Object 9"/>
          <p:cNvGraphicFramePr>
            <a:graphicFrameLocks noChangeAspect="1"/>
          </p:cNvGraphicFramePr>
          <p:nvPr/>
        </p:nvGraphicFramePr>
        <p:xfrm>
          <a:off x="646113" y="4638675"/>
          <a:ext cx="7677150" cy="4814888"/>
        </p:xfrm>
        <a:graphic>
          <a:graphicData uri="http://schemas.openxmlformats.org/presentationml/2006/ole">
            <p:oleObj spid="_x0000_s563208" name="Document" r:id="rId9" imgW="8762547" imgH="5523636" progId="Word.Document.8">
              <p:embed/>
            </p:oleObj>
          </a:graphicData>
        </a:graphic>
      </p:graphicFrame>
      <p:graphicFrame>
        <p:nvGraphicFramePr>
          <p:cNvPr id="8" name="Object 8"/>
          <p:cNvGraphicFramePr>
            <a:graphicFrameLocks noChangeAspect="1"/>
          </p:cNvGraphicFramePr>
          <p:nvPr/>
        </p:nvGraphicFramePr>
        <p:xfrm>
          <a:off x="714348" y="5572140"/>
          <a:ext cx="7932738" cy="4991100"/>
        </p:xfrm>
        <a:graphic>
          <a:graphicData uri="http://schemas.openxmlformats.org/presentationml/2006/ole">
            <p:oleObj spid="_x0000_s563210" name="Document" r:id="rId10" imgW="8474173" imgH="534407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pSp>
        <p:nvGrpSpPr>
          <p:cNvPr id="2" name="Group 3"/>
          <p:cNvGrpSpPr>
            <a:grpSpLocks/>
          </p:cNvGrpSpPr>
          <p:nvPr/>
        </p:nvGrpSpPr>
        <p:grpSpPr bwMode="auto">
          <a:xfrm>
            <a:off x="322263" y="1317625"/>
            <a:ext cx="2305050" cy="527050"/>
            <a:chOff x="203" y="830"/>
            <a:chExt cx="1452" cy="332"/>
          </a:xfrm>
        </p:grpSpPr>
        <p:pic>
          <p:nvPicPr>
            <p:cNvPr id="26630" name="Picture 4"/>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2663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整合创新</a:t>
              </a:r>
            </a:p>
          </p:txBody>
        </p:sp>
      </p:grpSp>
      <p:graphicFrame>
        <p:nvGraphicFramePr>
          <p:cNvPr id="1682441" name="Object 9"/>
          <p:cNvGraphicFramePr>
            <a:graphicFrameLocks noChangeAspect="1"/>
          </p:cNvGraphicFramePr>
          <p:nvPr>
            <p:ph/>
          </p:nvPr>
        </p:nvGraphicFramePr>
        <p:xfrm>
          <a:off x="373063" y="2084388"/>
          <a:ext cx="8396287" cy="5889625"/>
        </p:xfrm>
        <a:graphic>
          <a:graphicData uri="http://schemas.openxmlformats.org/presentationml/2006/ole">
            <p:oleObj spid="_x0000_s26626" name="Document" r:id="rId4" imgW="8778349" imgH="6158246" progId="Word.Document.8">
              <p:embed/>
            </p:oleObj>
          </a:graphicData>
        </a:graphic>
      </p:graphicFrame>
      <p:pic>
        <p:nvPicPr>
          <p:cNvPr id="26629" name="图片 6"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82434"/>
                                        </p:tgtEl>
                                        <p:attrNameLst>
                                          <p:attrName>style.visibility</p:attrName>
                                        </p:attrNameLst>
                                      </p:cBhvr>
                                      <p:to>
                                        <p:strVal val="visible"/>
                                      </p:to>
                                    </p:set>
                                    <p:anim calcmode="lin" valueType="num">
                                      <p:cBhvr additive="base">
                                        <p:cTn id="7" dur="500" fill="hold"/>
                                        <p:tgtEl>
                                          <p:spTgt spid="1682434"/>
                                        </p:tgtEl>
                                        <p:attrNameLst>
                                          <p:attrName>ppt_x</p:attrName>
                                        </p:attrNameLst>
                                      </p:cBhvr>
                                      <p:tavLst>
                                        <p:tav tm="0">
                                          <p:val>
                                            <p:strVal val="#ppt_x"/>
                                          </p:val>
                                        </p:tav>
                                        <p:tav tm="100000">
                                          <p:val>
                                            <p:strVal val="#ppt_x"/>
                                          </p:val>
                                        </p:tav>
                                      </p:tavLst>
                                    </p:anim>
                                    <p:anim calcmode="lin" valueType="num">
                                      <p:cBhvr additive="base">
                                        <p:cTn id="8" dur="500" fill="hold"/>
                                        <p:tgtEl>
                                          <p:spTgt spid="168243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82441"/>
                                        </p:tgtEl>
                                        <p:attrNameLst>
                                          <p:attrName>style.visibility</p:attrName>
                                        </p:attrNameLst>
                                      </p:cBhvr>
                                      <p:to>
                                        <p:strVal val="visible"/>
                                      </p:to>
                                    </p:set>
                                    <p:anim calcmode="lin" valueType="num">
                                      <p:cBhvr additive="base">
                                        <p:cTn id="17" dur="500" fill="hold"/>
                                        <p:tgtEl>
                                          <p:spTgt spid="1682441"/>
                                        </p:tgtEl>
                                        <p:attrNameLst>
                                          <p:attrName>ppt_x</p:attrName>
                                        </p:attrNameLst>
                                      </p:cBhvr>
                                      <p:tavLst>
                                        <p:tav tm="0">
                                          <p:val>
                                            <p:strVal val="#ppt_x"/>
                                          </p:val>
                                        </p:tav>
                                        <p:tav tm="100000">
                                          <p:val>
                                            <p:strVal val="#ppt_x"/>
                                          </p:val>
                                        </p:tav>
                                      </p:tavLst>
                                    </p:anim>
                                    <p:anim calcmode="lin" valueType="num">
                                      <p:cBhvr additive="base">
                                        <p:cTn id="18" dur="500" fill="hold"/>
                                        <p:tgtEl>
                                          <p:spTgt spid="1682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2434"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7652" name="Text Box 2"/>
          <p:cNvSpPr txBox="1">
            <a:spLocks noChangeArrowheads="1"/>
          </p:cNvSpPr>
          <p:nvPr/>
        </p:nvSpPr>
        <p:spPr bwMode="auto">
          <a:xfrm>
            <a:off x="250825" y="188913"/>
            <a:ext cx="6192838" cy="1036637"/>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a:p>
            <a:pPr>
              <a:spcBef>
                <a:spcPct val="50000"/>
              </a:spcBef>
            </a:pPr>
            <a:endParaRPr lang="zh-CN" altLang="en-US">
              <a:solidFill>
                <a:schemeClr val="bg1"/>
              </a:solidFill>
            </a:endParaRPr>
          </a:p>
        </p:txBody>
      </p:sp>
      <p:graphicFrame>
        <p:nvGraphicFramePr>
          <p:cNvPr id="27650" name="Object 3"/>
          <p:cNvGraphicFramePr>
            <a:graphicFrameLocks noChangeAspect="1"/>
          </p:cNvGraphicFramePr>
          <p:nvPr/>
        </p:nvGraphicFramePr>
        <p:xfrm>
          <a:off x="577850" y="1573213"/>
          <a:ext cx="7664450" cy="5297487"/>
        </p:xfrm>
        <a:graphic>
          <a:graphicData uri="http://schemas.openxmlformats.org/presentationml/2006/ole">
            <p:oleObj spid="_x0000_s27650" name="Document" r:id="rId4" imgW="7955603" imgH="553950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867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28674" name="Object 3"/>
          <p:cNvGraphicFramePr>
            <a:graphicFrameLocks noChangeAspect="1"/>
          </p:cNvGraphicFramePr>
          <p:nvPr>
            <p:ph/>
          </p:nvPr>
        </p:nvGraphicFramePr>
        <p:xfrm>
          <a:off x="431800" y="1344613"/>
          <a:ext cx="8482013" cy="4316412"/>
        </p:xfrm>
        <a:graphic>
          <a:graphicData uri="http://schemas.openxmlformats.org/presentationml/2006/ole">
            <p:oleObj spid="_x0000_s28674" name="Document" r:id="rId4" imgW="9261725" imgH="4712704" progId="Word.Document.8">
              <p:embed/>
            </p:oleObj>
          </a:graphicData>
        </a:graphic>
      </p:graphicFrame>
      <p:graphicFrame>
        <p:nvGraphicFramePr>
          <p:cNvPr id="1244170" name="Object 10"/>
          <p:cNvGraphicFramePr>
            <a:graphicFrameLocks noChangeAspect="1"/>
          </p:cNvGraphicFramePr>
          <p:nvPr/>
        </p:nvGraphicFramePr>
        <p:xfrm>
          <a:off x="577850" y="2998788"/>
          <a:ext cx="7813675" cy="5203825"/>
        </p:xfrm>
        <a:graphic>
          <a:graphicData uri="http://schemas.openxmlformats.org/presentationml/2006/ole">
            <p:oleObj spid="_x0000_s28676" name="Document" r:id="rId5" imgW="8346326" imgH="5609813" progId="Word.Document.8">
              <p:embed/>
            </p:oleObj>
          </a:graphicData>
        </a:graphic>
      </p:graphicFrame>
      <p:graphicFrame>
        <p:nvGraphicFramePr>
          <p:cNvPr id="28677" name="Object 3"/>
          <p:cNvGraphicFramePr>
            <a:graphicFrameLocks noChangeAspect="1"/>
          </p:cNvGraphicFramePr>
          <p:nvPr/>
        </p:nvGraphicFramePr>
        <p:xfrm>
          <a:off x="500034" y="4767262"/>
          <a:ext cx="8229600" cy="4181475"/>
        </p:xfrm>
        <a:graphic>
          <a:graphicData uri="http://schemas.openxmlformats.org/presentationml/2006/ole">
            <p:oleObj spid="_x0000_s28677" name="Document" r:id="rId6" imgW="9242692" imgH="472063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571612"/>
          <a:ext cx="8297863" cy="2863850"/>
        </p:xfrm>
        <a:graphic>
          <a:graphicData uri="http://schemas.openxmlformats.org/presentationml/2006/ole">
            <p:oleObj spid="_x0000_s120834" name="Document" r:id="rId4" imgW="8383675" imgH="2903343"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369888" y="2716213"/>
          <a:ext cx="8385175" cy="4759325"/>
        </p:xfrm>
        <a:graphic>
          <a:graphicData uri="http://schemas.openxmlformats.org/presentationml/2006/ole">
            <p:oleObj spid="_x0000_s120835" name="Document" r:id="rId5" imgW="9694825" imgH="550164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2867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1244170" name="Object 10"/>
          <p:cNvGraphicFramePr>
            <a:graphicFrameLocks noChangeAspect="1"/>
          </p:cNvGraphicFramePr>
          <p:nvPr/>
        </p:nvGraphicFramePr>
        <p:xfrm>
          <a:off x="496888" y="1639888"/>
          <a:ext cx="7934325" cy="6953250"/>
        </p:xfrm>
        <a:graphic>
          <a:graphicData uri="http://schemas.openxmlformats.org/presentationml/2006/ole">
            <p:oleObj spid="_x0000_s598019" name="Document" r:id="rId4" imgW="8379365" imgH="736508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30722" name="Object 3"/>
          <p:cNvGraphicFramePr>
            <a:graphicFrameLocks noChangeAspect="1"/>
          </p:cNvGraphicFramePr>
          <p:nvPr>
            <p:ph/>
          </p:nvPr>
        </p:nvGraphicFramePr>
        <p:xfrm>
          <a:off x="631825" y="1411288"/>
          <a:ext cx="7678738" cy="4048125"/>
        </p:xfrm>
        <a:graphic>
          <a:graphicData uri="http://schemas.openxmlformats.org/presentationml/2006/ole">
            <p:oleObj spid="_x0000_s30722" name="Document" r:id="rId3" imgW="8510445" imgH="4486985" progId="Word.Document.8">
              <p:embed/>
            </p:oleObj>
          </a:graphicData>
        </a:graphic>
      </p:graphicFrame>
      <p:pic>
        <p:nvPicPr>
          <p:cNvPr id="30724"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1746" name="Object 5"/>
          <p:cNvGraphicFramePr>
            <a:graphicFrameLocks noChangeAspect="1"/>
          </p:cNvGraphicFramePr>
          <p:nvPr/>
        </p:nvGraphicFramePr>
        <p:xfrm>
          <a:off x="698500" y="1290638"/>
          <a:ext cx="7988300" cy="4289425"/>
        </p:xfrm>
        <a:graphic>
          <a:graphicData uri="http://schemas.openxmlformats.org/presentationml/2006/ole">
            <p:oleObj spid="_x0000_s31746" name="Document" r:id="rId3" imgW="8693955" imgH="4682777" progId="Word.Document.8">
              <p:embed/>
            </p:oleObj>
          </a:graphicData>
        </a:graphic>
      </p:graphicFrame>
      <p:pic>
        <p:nvPicPr>
          <p:cNvPr id="31748" name="图片 5"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p>
        </p:txBody>
      </p:sp>
      <p:graphicFrame>
        <p:nvGraphicFramePr>
          <p:cNvPr id="32770" name="Object 3"/>
          <p:cNvGraphicFramePr>
            <a:graphicFrameLocks noChangeAspect="1"/>
          </p:cNvGraphicFramePr>
          <p:nvPr/>
        </p:nvGraphicFramePr>
        <p:xfrm>
          <a:off x="793750" y="1425575"/>
          <a:ext cx="7637463" cy="4437063"/>
        </p:xfrm>
        <a:graphic>
          <a:graphicData uri="http://schemas.openxmlformats.org/presentationml/2006/ole">
            <p:oleObj spid="_x0000_s32770" name="Document" r:id="rId3" imgW="8717657" imgH="5113302" progId="Word.Document.8">
              <p:embed/>
            </p:oleObj>
          </a:graphicData>
        </a:graphic>
      </p:graphicFrame>
      <p:pic>
        <p:nvPicPr>
          <p:cNvPr id="3277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3796"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2" name="Object 3"/>
          <p:cNvGraphicFramePr>
            <a:graphicFrameLocks noChangeAspect="1"/>
          </p:cNvGraphicFramePr>
          <p:nvPr/>
        </p:nvGraphicFramePr>
        <p:xfrm>
          <a:off x="0" y="1357298"/>
          <a:ext cx="7893050" cy="1357312"/>
        </p:xfrm>
        <a:graphic>
          <a:graphicData uri="http://schemas.openxmlformats.org/presentationml/2006/ole">
            <p:oleObj spid="_x0000_s33795" name="Document" r:id="rId4" imgW="9076060" imgH="1587608" progId="Word.Document.8">
              <p:embed/>
            </p:oleObj>
          </a:graphicData>
        </a:graphic>
      </p:graphicFrame>
      <p:graphicFrame>
        <p:nvGraphicFramePr>
          <p:cNvPr id="1244170" name="Object 10"/>
          <p:cNvGraphicFramePr>
            <a:graphicFrameLocks noChangeAspect="1"/>
          </p:cNvGraphicFramePr>
          <p:nvPr/>
        </p:nvGraphicFramePr>
        <p:xfrm>
          <a:off x="646113" y="2286000"/>
          <a:ext cx="7812087" cy="5203825"/>
        </p:xfrm>
        <a:graphic>
          <a:graphicData uri="http://schemas.openxmlformats.org/presentationml/2006/ole">
            <p:oleObj spid="_x0000_s33796" name="Document" r:id="rId5" imgW="8365360" imgH="5600077" progId="Word.Document.8">
              <p:embed/>
            </p:oleObj>
          </a:graphicData>
        </a:graphic>
      </p:graphicFrame>
      <p:graphicFrame>
        <p:nvGraphicFramePr>
          <p:cNvPr id="33797" name="Object 3"/>
          <p:cNvGraphicFramePr>
            <a:graphicFrameLocks noChangeAspect="1"/>
          </p:cNvGraphicFramePr>
          <p:nvPr/>
        </p:nvGraphicFramePr>
        <p:xfrm>
          <a:off x="0" y="3644900"/>
          <a:ext cx="8242300" cy="1357313"/>
        </p:xfrm>
        <a:graphic>
          <a:graphicData uri="http://schemas.openxmlformats.org/presentationml/2006/ole">
            <p:oleObj spid="_x0000_s33797" name="Document" r:id="rId6" imgW="9552972" imgH="1590132" progId="Word.Document.8">
              <p:embed/>
            </p:oleObj>
          </a:graphicData>
        </a:graphic>
      </p:graphicFrame>
      <p:graphicFrame>
        <p:nvGraphicFramePr>
          <p:cNvPr id="3" name="Object 10"/>
          <p:cNvGraphicFramePr>
            <a:graphicFrameLocks noChangeAspect="1"/>
          </p:cNvGraphicFramePr>
          <p:nvPr/>
        </p:nvGraphicFramePr>
        <p:xfrm>
          <a:off x="642910" y="4714884"/>
          <a:ext cx="8177212" cy="5203825"/>
        </p:xfrm>
        <a:graphic>
          <a:graphicData uri="http://schemas.openxmlformats.org/presentationml/2006/ole">
            <p:oleObj spid="_x0000_s33798" name="Document" r:id="rId7" imgW="8769012" imgH="561269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36866" name="Object 7"/>
          <p:cNvGraphicFramePr>
            <a:graphicFrameLocks noChangeAspect="1"/>
          </p:cNvGraphicFramePr>
          <p:nvPr>
            <p:ph/>
          </p:nvPr>
        </p:nvGraphicFramePr>
        <p:xfrm>
          <a:off x="423863" y="1049338"/>
          <a:ext cx="8161337" cy="5540375"/>
        </p:xfrm>
        <a:graphic>
          <a:graphicData uri="http://schemas.openxmlformats.org/presentationml/2006/ole">
            <p:oleObj spid="_x0000_s36866" name="Document" r:id="rId4" imgW="8660557" imgH="5878441" progId="Word.Document.8">
              <p:embed/>
            </p:oleObj>
          </a:graphicData>
        </a:graphic>
      </p:graphicFrame>
      <p:sp>
        <p:nvSpPr>
          <p:cNvPr id="36868" name="Text Box 9"/>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spTree>
  </p:cSld>
  <p:clrMapOvr>
    <a:masterClrMapping/>
  </p:clrMapOvr>
  <p:transition spd="med" advClick="0">
    <p:fade/>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37890" name="Object 3"/>
          <p:cNvGraphicFramePr>
            <a:graphicFrameLocks noChangeAspect="1"/>
          </p:cNvGraphicFramePr>
          <p:nvPr>
            <p:ph/>
          </p:nvPr>
        </p:nvGraphicFramePr>
        <p:xfrm>
          <a:off x="458788" y="1693863"/>
          <a:ext cx="7742237" cy="6831012"/>
        </p:xfrm>
        <a:graphic>
          <a:graphicData uri="http://schemas.openxmlformats.org/presentationml/2006/ole">
            <p:oleObj spid="_x0000_s37890" name="Document" r:id="rId3" imgW="8202678" imgH="7237805" progId="Word.Document.8">
              <p:embed/>
            </p:oleObj>
          </a:graphicData>
        </a:graphic>
      </p:graphicFrame>
      <p:pic>
        <p:nvPicPr>
          <p:cNvPr id="37892" name="图片 3"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5845"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35842" name="Object 3"/>
          <p:cNvGraphicFramePr>
            <a:graphicFrameLocks noChangeAspect="1"/>
          </p:cNvGraphicFramePr>
          <p:nvPr>
            <p:ph/>
          </p:nvPr>
        </p:nvGraphicFramePr>
        <p:xfrm>
          <a:off x="214313" y="1263650"/>
          <a:ext cx="7075487" cy="3241675"/>
        </p:xfrm>
        <a:graphic>
          <a:graphicData uri="http://schemas.openxmlformats.org/presentationml/2006/ole">
            <p:oleObj spid="_x0000_s599042" name="Document" r:id="rId4" imgW="8229253" imgH="3770163" progId="Word.Document.8">
              <p:embed/>
            </p:oleObj>
          </a:graphicData>
        </a:graphic>
      </p:graphicFrame>
      <p:graphicFrame>
        <p:nvGraphicFramePr>
          <p:cNvPr id="35843" name="Object 4"/>
          <p:cNvGraphicFramePr>
            <a:graphicFrameLocks noChangeAspect="1"/>
          </p:cNvGraphicFramePr>
          <p:nvPr/>
        </p:nvGraphicFramePr>
        <p:xfrm>
          <a:off x="785786" y="4071942"/>
          <a:ext cx="7329487" cy="3900487"/>
        </p:xfrm>
        <a:graphic>
          <a:graphicData uri="http://schemas.openxmlformats.org/presentationml/2006/ole">
            <p:oleObj spid="_x0000_s599043" name="Document" r:id="rId5" imgW="8221711" imgH="4404413"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35845"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zh-CN" altLang="en-US" sz="2600">
                <a:solidFill>
                  <a:srgbClr val="FFFF00"/>
                </a:solidFill>
                <a:latin typeface="黑体" pitchFamily="2" charset="-122"/>
                <a:ea typeface="黑体" pitchFamily="2" charset="-122"/>
              </a:rPr>
              <a:t>本章总结提升</a:t>
            </a:r>
            <a:r>
              <a:rPr lang="en-US" altLang="zh-CN" sz="2600">
                <a:solidFill>
                  <a:schemeClr val="bg1"/>
                </a:solidFill>
                <a:latin typeface="黑体" pitchFamily="2" charset="-122"/>
                <a:ea typeface="黑体" pitchFamily="2" charset="-122"/>
              </a:rPr>
              <a:t>│</a:t>
            </a:r>
            <a:r>
              <a:rPr lang="en-US" altLang="zh-CN" sz="2600">
                <a:solidFill>
                  <a:srgbClr val="003399"/>
                </a:solidFill>
                <a:latin typeface="黑体" pitchFamily="2" charset="-122"/>
                <a:ea typeface="黑体" pitchFamily="2" charset="-122"/>
              </a:rPr>
              <a:t> </a:t>
            </a:r>
            <a:r>
              <a:rPr lang="zh-CN" altLang="en-US" sz="2600">
                <a:solidFill>
                  <a:schemeClr val="bg1"/>
                </a:solidFill>
                <a:latin typeface="黑体" pitchFamily="2" charset="-122"/>
                <a:ea typeface="黑体" pitchFamily="2" charset="-122"/>
              </a:rPr>
              <a:t>整合创新</a:t>
            </a:r>
            <a:endParaRPr lang="zh-CN" altLang="en-US" sz="2600">
              <a:solidFill>
                <a:srgbClr val="003399"/>
              </a:solidFill>
              <a:latin typeface="黑体" pitchFamily="2" charset="-122"/>
              <a:ea typeface="黑体" pitchFamily="2" charset="-122"/>
            </a:endParaRPr>
          </a:p>
        </p:txBody>
      </p:sp>
      <p:graphicFrame>
        <p:nvGraphicFramePr>
          <p:cNvPr id="35842" name="Object 3"/>
          <p:cNvGraphicFramePr>
            <a:graphicFrameLocks noChangeAspect="1"/>
          </p:cNvGraphicFramePr>
          <p:nvPr>
            <p:ph/>
          </p:nvPr>
        </p:nvGraphicFramePr>
        <p:xfrm>
          <a:off x="323850" y="1573213"/>
          <a:ext cx="7956550" cy="3187700"/>
        </p:xfrm>
        <a:graphic>
          <a:graphicData uri="http://schemas.openxmlformats.org/presentationml/2006/ole">
            <p:oleObj spid="_x0000_s600066" name="Document" r:id="rId4" imgW="9405374" imgH="3768000" progId="Word.Document.8">
              <p:embed/>
            </p:oleObj>
          </a:graphicData>
        </a:graphic>
      </p:graphicFrame>
      <p:graphicFrame>
        <p:nvGraphicFramePr>
          <p:cNvPr id="35843" name="Object 4"/>
          <p:cNvGraphicFramePr>
            <a:graphicFrameLocks noChangeAspect="1"/>
          </p:cNvGraphicFramePr>
          <p:nvPr/>
        </p:nvGraphicFramePr>
        <p:xfrm>
          <a:off x="857224" y="3143248"/>
          <a:ext cx="7462837" cy="3913187"/>
        </p:xfrm>
        <a:graphic>
          <a:graphicData uri="http://schemas.openxmlformats.org/presentationml/2006/ole">
            <p:oleObj spid="_x0000_s600067" name="Document" r:id="rId5" imgW="8444007" imgH="447724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285720" y="1500174"/>
          <a:ext cx="8564562" cy="4168775"/>
        </p:xfrm>
        <a:graphic>
          <a:graphicData uri="http://schemas.openxmlformats.org/presentationml/2006/ole">
            <p:oleObj spid="_x0000_s121858" name="Document" r:id="rId4" imgW="8774398" imgH="4292996"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27038" y="2862263"/>
          <a:ext cx="8301037" cy="4879975"/>
        </p:xfrm>
        <a:graphic>
          <a:graphicData uri="http://schemas.openxmlformats.org/presentationml/2006/ole">
            <p:oleObj spid="_x0000_s121859" name="Document" r:id="rId5" imgW="8415278" imgH="497051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81025" y="2168525"/>
          <a:ext cx="7200900" cy="2698750"/>
        </p:xfrm>
        <a:graphic>
          <a:graphicData uri="http://schemas.openxmlformats.org/presentationml/2006/ole">
            <p:oleObj spid="_x0000_s806914" name="Document" r:id="rId4" imgW="8484588" imgH="3179904"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60388" y="1976438"/>
          <a:ext cx="8229600" cy="5118100"/>
        </p:xfrm>
        <a:graphic>
          <a:graphicData uri="http://schemas.openxmlformats.org/presentationml/2006/ole">
            <p:oleObj spid="_x0000_s812034" name="Document" r:id="rId3" imgW="9310566" imgH="5817864"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857750"/>
          <a:ext cx="7577138" cy="996950"/>
        </p:xfrm>
        <a:graphic>
          <a:graphicData uri="http://schemas.openxmlformats.org/presentationml/2006/ole">
            <p:oleObj spid="_x0000_s812035" name="Document" r:id="rId5" imgW="7877674" imgH="105251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604838" y="1976438"/>
          <a:ext cx="8123237" cy="5132387"/>
        </p:xfrm>
        <a:graphic>
          <a:graphicData uri="http://schemas.openxmlformats.org/presentationml/2006/ole">
            <p:oleObj spid="_x0000_s813058" name="Document" r:id="rId3" imgW="9253465" imgH="5846710"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381500"/>
          <a:ext cx="7505700" cy="2470150"/>
        </p:xfrm>
        <a:graphic>
          <a:graphicData uri="http://schemas.openxmlformats.org/presentationml/2006/ole">
            <p:oleObj spid="_x0000_s813059" name="Document" r:id="rId5" imgW="7811236" imgH="2588562"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28596" y="1428736"/>
          <a:ext cx="8189913" cy="5118100"/>
        </p:xfrm>
        <a:graphic>
          <a:graphicData uri="http://schemas.openxmlformats.org/presentationml/2006/ole">
            <p:oleObj spid="_x0000_s807938" name="Document" r:id="rId3" imgW="9310566" imgH="5817864"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8359" name="TextBox 7"/>
          <p:cNvSpPr txBox="1">
            <a:spLocks noChangeArrowheads="1"/>
          </p:cNvSpPr>
          <p:nvPr/>
        </p:nvSpPr>
        <p:spPr bwMode="auto">
          <a:xfrm>
            <a:off x="1071538" y="1571612"/>
            <a:ext cx="7127875" cy="4524315"/>
          </a:xfrm>
          <a:prstGeom prst="rect">
            <a:avLst/>
          </a:prstGeom>
          <a:noFill/>
          <a:ln w="9525">
            <a:noFill/>
            <a:miter lim="800000"/>
            <a:headEnd/>
            <a:tailEnd/>
          </a:ln>
        </p:spPr>
        <p:txBody>
          <a:bodyPr wrap="square">
            <a:spAutoFit/>
          </a:bodyPr>
          <a:lstStyle/>
          <a:p>
            <a:pPr algn="just"/>
            <a:r>
              <a:rPr lang="zh-CN" altLang="en-US" dirty="0" smtClean="0"/>
              <a:t>　  </a:t>
            </a:r>
            <a:r>
              <a:rPr lang="zh-CN" altLang="en-US" dirty="0" smtClean="0">
                <a:hlinkClick r:id="rId2" action="ppaction://hlinksldjump"/>
              </a:rPr>
              <a:t>第</a:t>
            </a:r>
            <a:r>
              <a:rPr lang="en-US" altLang="zh-CN" dirty="0" smtClean="0">
                <a:hlinkClick r:id="rId2" action="ppaction://hlinksldjump"/>
              </a:rPr>
              <a:t>2</a:t>
            </a:r>
            <a:r>
              <a:rPr lang="zh-CN" altLang="en-US" dirty="0" smtClean="0">
                <a:hlinkClick r:id="rId2" action="ppaction://hlinksldjump"/>
              </a:rPr>
              <a:t>课时　椭圆的简单几何性质（</a:t>
            </a:r>
            <a:r>
              <a:rPr lang="en-US" altLang="zh-CN" dirty="0" smtClean="0">
                <a:hlinkClick r:id="rId2" action="ppaction://hlinksldjump"/>
              </a:rPr>
              <a:t>2</a:t>
            </a:r>
            <a:r>
              <a:rPr lang="zh-CN" altLang="en-US" dirty="0" smtClean="0">
                <a:hlinkClick r:id="rId2" action="ppaction://hlinksldjump"/>
              </a:rPr>
              <a:t>）</a:t>
            </a:r>
            <a:endParaRPr lang="en-US" altLang="zh-CN" dirty="0" smtClean="0">
              <a:hlinkClick r:id="rId3" action="ppaction://hlinksldjump"/>
            </a:endParaRPr>
          </a:p>
          <a:p>
            <a:pPr marL="288000" algn="just"/>
            <a:r>
              <a:rPr lang="en-US" altLang="zh-CN" dirty="0" smtClean="0">
                <a:hlinkClick r:id="rId4" action="ppaction://hlinksldjump"/>
              </a:rPr>
              <a:t>2.3</a:t>
            </a:r>
            <a:r>
              <a:rPr lang="zh-CN" altLang="en-US" dirty="0" smtClean="0">
                <a:hlinkClick r:id="rId4" action="ppaction://hlinksldjump"/>
              </a:rPr>
              <a:t>　双曲线</a:t>
            </a:r>
            <a:endParaRPr lang="en-US" altLang="zh-CN" dirty="0" smtClean="0"/>
          </a:p>
          <a:p>
            <a:pPr marL="288000" algn="just"/>
            <a:r>
              <a:rPr lang="en-US" altLang="zh-CN" dirty="0" smtClean="0">
                <a:hlinkClick r:id="rId5" action="ppaction://hlinksldjump"/>
              </a:rPr>
              <a:t>2.3.1</a:t>
            </a:r>
            <a:r>
              <a:rPr lang="zh-CN" altLang="en-US" dirty="0" smtClean="0">
                <a:hlinkClick r:id="rId5" action="ppaction://hlinksldjump"/>
              </a:rPr>
              <a:t>　双曲线及其标准方程 </a:t>
            </a:r>
            <a:endParaRPr lang="zh-CN" altLang="en-US" dirty="0" smtClean="0"/>
          </a:p>
          <a:p>
            <a:pPr algn="just"/>
            <a:r>
              <a:rPr lang="zh-CN" altLang="en-US" dirty="0" smtClean="0"/>
              <a:t>　</a:t>
            </a:r>
            <a:r>
              <a:rPr lang="en-US" altLang="zh-CN" dirty="0" smtClean="0">
                <a:hlinkClick r:id="rId6" action="ppaction://hlinksldjump"/>
              </a:rPr>
              <a:t>2.3.2</a:t>
            </a:r>
            <a:r>
              <a:rPr lang="zh-CN" altLang="en-US" dirty="0" smtClean="0">
                <a:hlinkClick r:id="rId6" action="ppaction://hlinksldjump"/>
              </a:rPr>
              <a:t>　双曲线的简单几何性质</a:t>
            </a:r>
            <a:endParaRPr lang="en-US" altLang="zh-CN" dirty="0" smtClean="0"/>
          </a:p>
          <a:p>
            <a:pPr marL="648000" algn="just"/>
            <a:r>
              <a:rPr lang="zh-CN" altLang="en-US" dirty="0" smtClean="0">
                <a:hlinkClick r:id="rId7" action="ppaction://hlinksldjump"/>
              </a:rPr>
              <a:t>第</a:t>
            </a:r>
            <a:r>
              <a:rPr lang="en-US" altLang="zh-CN" dirty="0" smtClean="0">
                <a:hlinkClick r:id="rId7" action="ppaction://hlinksldjump"/>
              </a:rPr>
              <a:t>1</a:t>
            </a:r>
            <a:r>
              <a:rPr lang="zh-CN" altLang="en-US" dirty="0" smtClean="0">
                <a:hlinkClick r:id="rId7" action="ppaction://hlinksldjump"/>
              </a:rPr>
              <a:t>课时　双曲线的简单几何性质（</a:t>
            </a:r>
            <a:r>
              <a:rPr lang="en-US" altLang="zh-CN" dirty="0" smtClean="0">
                <a:hlinkClick r:id="rId7" action="ppaction://hlinksldjump"/>
              </a:rPr>
              <a:t>1</a:t>
            </a:r>
            <a:r>
              <a:rPr lang="zh-CN" altLang="en-US" dirty="0" smtClean="0">
                <a:hlinkClick r:id="rId7" action="ppaction://hlinksldjump"/>
              </a:rPr>
              <a:t>）</a:t>
            </a:r>
            <a:endParaRPr lang="en-US" altLang="zh-CN" dirty="0" smtClean="0"/>
          </a:p>
          <a:p>
            <a:pPr marL="648000" algn="just"/>
            <a:r>
              <a:rPr lang="zh-CN" altLang="en-US" dirty="0" smtClean="0">
                <a:hlinkClick r:id="rId8" action="ppaction://hlinksldjump"/>
              </a:rPr>
              <a:t>第</a:t>
            </a:r>
            <a:r>
              <a:rPr lang="en-US" altLang="zh-CN" dirty="0" smtClean="0">
                <a:hlinkClick r:id="rId8" action="ppaction://hlinksldjump"/>
              </a:rPr>
              <a:t>2</a:t>
            </a:r>
            <a:r>
              <a:rPr lang="zh-CN" altLang="en-US" dirty="0" smtClean="0">
                <a:hlinkClick r:id="rId8" action="ppaction://hlinksldjump"/>
              </a:rPr>
              <a:t>课时　双曲线的简单几何性质（</a:t>
            </a:r>
            <a:r>
              <a:rPr lang="en-US" altLang="zh-CN" dirty="0" smtClean="0">
                <a:hlinkClick r:id="rId8" action="ppaction://hlinksldjump"/>
              </a:rPr>
              <a:t>2</a:t>
            </a:r>
            <a:r>
              <a:rPr lang="zh-CN" altLang="en-US" dirty="0" smtClean="0">
                <a:hlinkClick r:id="rId8" action="ppaction://hlinksldjump"/>
              </a:rPr>
              <a:t>）</a:t>
            </a:r>
            <a:endParaRPr lang="zh-CN" altLang="en-US" dirty="0" smtClean="0"/>
          </a:p>
          <a:p>
            <a:pPr algn="just"/>
            <a:r>
              <a:rPr lang="zh-CN" altLang="en-US" dirty="0" smtClean="0"/>
              <a:t>　</a:t>
            </a:r>
            <a:r>
              <a:rPr lang="en-US" altLang="zh-CN" dirty="0" smtClean="0">
                <a:hlinkClick r:id="rId9" action="ppaction://hlinksldjump"/>
              </a:rPr>
              <a:t>2.4</a:t>
            </a:r>
            <a:r>
              <a:rPr lang="zh-CN" altLang="en-US" dirty="0" smtClean="0">
                <a:hlinkClick r:id="rId9" action="ppaction://hlinksldjump"/>
              </a:rPr>
              <a:t>　抛物线 </a:t>
            </a:r>
            <a:endParaRPr lang="zh-CN" altLang="en-US" dirty="0" smtClean="0"/>
          </a:p>
          <a:p>
            <a:pPr algn="just"/>
            <a:r>
              <a:rPr lang="en-US" altLang="zh-CN" dirty="0" smtClean="0"/>
              <a:t>  </a:t>
            </a:r>
            <a:r>
              <a:rPr lang="en-US" altLang="zh-CN" dirty="0" smtClean="0">
                <a:hlinkClick r:id="rId10" action="ppaction://hlinksldjump"/>
              </a:rPr>
              <a:t>2.4.1</a:t>
            </a:r>
            <a:r>
              <a:rPr lang="zh-CN" altLang="en-US" dirty="0" smtClean="0">
                <a:hlinkClick r:id="rId10" action="ppaction://hlinksldjump"/>
              </a:rPr>
              <a:t>　抛物线及其标准方程</a:t>
            </a:r>
            <a:endParaRPr lang="en-US" altLang="zh-CN" dirty="0" smtClean="0"/>
          </a:p>
          <a:p>
            <a:pPr algn="just"/>
            <a:r>
              <a:rPr lang="en-US" altLang="zh-CN" dirty="0" smtClean="0"/>
              <a:t>  </a:t>
            </a:r>
            <a:r>
              <a:rPr lang="en-US" altLang="zh-CN" dirty="0" smtClean="0">
                <a:hlinkClick r:id="rId11" action="ppaction://hlinksldjump"/>
              </a:rPr>
              <a:t>2.4.2</a:t>
            </a:r>
            <a:r>
              <a:rPr lang="zh-CN" altLang="en-US" dirty="0" smtClean="0">
                <a:hlinkClick r:id="rId11" action="ppaction://hlinksldjump"/>
              </a:rPr>
              <a:t>　抛物线的简单几何性质</a:t>
            </a:r>
            <a:endParaRPr lang="en-US" altLang="zh-CN" dirty="0" smtClean="0"/>
          </a:p>
          <a:p>
            <a:pPr marL="648000" algn="just"/>
            <a:r>
              <a:rPr lang="zh-CN" altLang="en-US" dirty="0" smtClean="0">
                <a:hlinkClick r:id="rId12" action="ppaction://hlinksldjump"/>
              </a:rPr>
              <a:t>第</a:t>
            </a:r>
            <a:r>
              <a:rPr lang="en-US" altLang="zh-CN" dirty="0" smtClean="0">
                <a:hlinkClick r:id="rId12" action="ppaction://hlinksldjump"/>
              </a:rPr>
              <a:t>1</a:t>
            </a:r>
            <a:r>
              <a:rPr lang="zh-CN" altLang="en-US" dirty="0" smtClean="0">
                <a:hlinkClick r:id="rId12" action="ppaction://hlinksldjump"/>
              </a:rPr>
              <a:t>课时　抛物线的简单几何性质（</a:t>
            </a:r>
            <a:r>
              <a:rPr lang="en-US" altLang="zh-CN" dirty="0" smtClean="0">
                <a:hlinkClick r:id="rId12" action="ppaction://hlinksldjump"/>
              </a:rPr>
              <a:t>1</a:t>
            </a:r>
            <a:r>
              <a:rPr lang="zh-CN" altLang="en-US" dirty="0" smtClean="0">
                <a:hlinkClick r:id="rId12" action="ppaction://hlinksldjump"/>
              </a:rPr>
              <a:t>）</a:t>
            </a:r>
            <a:endParaRPr lang="en-US" altLang="zh-CN" dirty="0" smtClean="0"/>
          </a:p>
          <a:p>
            <a:pPr marL="648000" algn="just"/>
            <a:r>
              <a:rPr lang="zh-CN" altLang="en-US" dirty="0" smtClean="0">
                <a:hlinkClick r:id="rId13" action="ppaction://hlinksldjump"/>
              </a:rPr>
              <a:t>第</a:t>
            </a:r>
            <a:r>
              <a:rPr lang="en-US" altLang="zh-CN" dirty="0" smtClean="0">
                <a:hlinkClick r:id="rId13" action="ppaction://hlinksldjump"/>
              </a:rPr>
              <a:t>2</a:t>
            </a:r>
            <a:r>
              <a:rPr lang="zh-CN" altLang="en-US" dirty="0" smtClean="0">
                <a:hlinkClick r:id="rId13" action="ppaction://hlinksldjump"/>
              </a:rPr>
              <a:t>课时　抛物线的简单几何性质（</a:t>
            </a:r>
            <a:r>
              <a:rPr lang="en-US" altLang="zh-CN" dirty="0" smtClean="0">
                <a:hlinkClick r:id="rId13" action="ppaction://hlinksldjump"/>
              </a:rPr>
              <a:t>2</a:t>
            </a:r>
            <a:r>
              <a:rPr lang="zh-CN" altLang="en-US" dirty="0" smtClean="0">
                <a:hlinkClick r:id="rId13" action="ppaction://hlinksldjump"/>
              </a:rPr>
              <a:t>）</a:t>
            </a:r>
            <a:endParaRPr lang="zh-CN" altLang="en-US" dirty="0" smtClean="0"/>
          </a:p>
          <a:p>
            <a:pPr algn="just"/>
            <a:r>
              <a:rPr lang="zh-CN" altLang="en-US" dirty="0" smtClean="0"/>
              <a:t>　</a:t>
            </a:r>
            <a:r>
              <a:rPr lang="zh-CN" altLang="en-US" dirty="0" smtClean="0">
                <a:hlinkClick r:id="rId14" action="ppaction://hlinksldjump"/>
              </a:rPr>
              <a:t>本章总结提升 </a:t>
            </a:r>
            <a:endParaRPr lang="zh-CN" altLang="en-US" dirty="0">
              <a:hlinkClick r:id="rId3" action="ppaction://hlinksldjump"/>
            </a:endParaRPr>
          </a:p>
        </p:txBody>
      </p:sp>
      <p:pic>
        <p:nvPicPr>
          <p:cNvPr id="43014" name="图片 6" descr="全品文教.jpg"/>
          <p:cNvPicPr>
            <a:picLocks noChangeAspect="1"/>
          </p:cNvPicPr>
          <p:nvPr/>
        </p:nvPicPr>
        <p:blipFill>
          <a:blip r:embed="rId1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068359"/>
                                        </p:tgtEl>
                                        <p:attrNameLst>
                                          <p:attrName>style.visibility</p:attrName>
                                        </p:attrNameLst>
                                      </p:cBhvr>
                                      <p:to>
                                        <p:strVal val="visible"/>
                                      </p:to>
                                    </p:set>
                                    <p:animEffect transition="in" filter="wipe(up)">
                                      <p:cBhvr>
                                        <p:cTn id="7" dur="250"/>
                                        <p:tgtEl>
                                          <p:spTgt spid="4068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835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65138" y="1430338"/>
          <a:ext cx="8153400" cy="5132387"/>
        </p:xfrm>
        <a:graphic>
          <a:graphicData uri="http://schemas.openxmlformats.org/presentationml/2006/ole">
            <p:oleObj spid="_x0000_s814082" name="Document" r:id="rId3" imgW="9272499" imgH="5836975"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285720" y="1714488"/>
          <a:ext cx="9571038" cy="4851400"/>
        </p:xfrm>
        <a:graphic>
          <a:graphicData uri="http://schemas.openxmlformats.org/presentationml/2006/ole">
            <p:oleObj spid="_x0000_s808962" name="Document" r:id="rId4" imgW="9795020" imgH="498457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498475" y="5154613"/>
          <a:ext cx="7993063" cy="2386012"/>
        </p:xfrm>
        <a:graphic>
          <a:graphicData uri="http://schemas.openxmlformats.org/presentationml/2006/ole">
            <p:oleObj spid="_x0000_s19458" name="Document" r:id="rId4" imgW="8000493" imgH="2408996" progId="Word.Document.8">
              <p:embed/>
            </p:oleObj>
          </a:graphicData>
        </a:graphic>
      </p:graphicFrame>
      <p:graphicFrame>
        <p:nvGraphicFramePr>
          <p:cNvPr id="801817" name="Object 25"/>
          <p:cNvGraphicFramePr>
            <a:graphicFrameLocks noChangeAspect="1"/>
          </p:cNvGraphicFramePr>
          <p:nvPr>
            <p:ph/>
          </p:nvPr>
        </p:nvGraphicFramePr>
        <p:xfrm>
          <a:off x="549275" y="2205038"/>
          <a:ext cx="7951788" cy="2986087"/>
        </p:xfrm>
        <a:graphic>
          <a:graphicData uri="http://schemas.openxmlformats.org/presentationml/2006/ole">
            <p:oleObj spid="_x0000_s19459" name="Document" r:id="rId5" imgW="8298204" imgH="3116443"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517525" y="1492250"/>
          <a:ext cx="7985125" cy="3900488"/>
        </p:xfrm>
        <a:graphic>
          <a:graphicData uri="http://schemas.openxmlformats.org/presentationml/2006/ole">
            <p:oleObj spid="_x0000_s20482" name="Document" r:id="rId3" imgW="8355663" imgH="4081700"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546100" y="3943350"/>
          <a:ext cx="7908925" cy="1768475"/>
        </p:xfrm>
        <a:graphic>
          <a:graphicData uri="http://schemas.openxmlformats.org/presentationml/2006/ole">
            <p:oleObj spid="_x0000_s20486" name="Document" r:id="rId5" imgW="8224584" imgH="185803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584200" y="1260475"/>
          <a:ext cx="7904163" cy="3586163"/>
        </p:xfrm>
        <a:graphic>
          <a:graphicData uri="http://schemas.openxmlformats.org/presentationml/2006/ole">
            <p:oleObj spid="_x0000_s21506" name="Document" r:id="rId3" imgW="8673844" imgH="3935306" progId="Word.Document.8">
              <p:embed/>
            </p:oleObj>
          </a:graphicData>
        </a:graphic>
      </p:graphicFrame>
      <p:graphicFrame>
        <p:nvGraphicFramePr>
          <p:cNvPr id="802828" name="Object 12"/>
          <p:cNvGraphicFramePr>
            <a:graphicFrameLocks noChangeAspect="1"/>
          </p:cNvGraphicFramePr>
          <p:nvPr/>
        </p:nvGraphicFramePr>
        <p:xfrm>
          <a:off x="569913" y="4002088"/>
          <a:ext cx="7837487" cy="1152525"/>
        </p:xfrm>
        <a:graphic>
          <a:graphicData uri="http://schemas.openxmlformats.org/presentationml/2006/ole">
            <p:oleObj spid="_x0000_s21507" name="Document" r:id="rId4" imgW="8154915" imgH="1205399"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2828"/>
                                        </p:tgtEl>
                                        <p:attrNameLst>
                                          <p:attrName>style.visibility</p:attrName>
                                        </p:attrNameLst>
                                      </p:cBhvr>
                                      <p:to>
                                        <p:strVal val="visible"/>
                                      </p:to>
                                    </p:set>
                                    <p:anim calcmode="lin" valueType="num">
                                      <p:cBhvr additive="base">
                                        <p:cTn id="7" dur="500" fill="hold"/>
                                        <p:tgtEl>
                                          <p:spTgt spid="802828"/>
                                        </p:tgtEl>
                                        <p:attrNameLst>
                                          <p:attrName>ppt_x</p:attrName>
                                        </p:attrNameLst>
                                      </p:cBhvr>
                                      <p:tavLst>
                                        <p:tav tm="0">
                                          <p:val>
                                            <p:strVal val="#ppt_x"/>
                                          </p:val>
                                        </p:tav>
                                        <p:tav tm="100000">
                                          <p:val>
                                            <p:strVal val="#ppt_x"/>
                                          </p:val>
                                        </p:tav>
                                      </p:tavLst>
                                    </p:anim>
                                    <p:anim calcmode="lin" valueType="num">
                                      <p:cBhvr additive="base">
                                        <p:cTn id="8" dur="500" fill="hold"/>
                                        <p:tgtEl>
                                          <p:spTgt spid="8028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803848" name="Object 8"/>
          <p:cNvGraphicFramePr>
            <a:graphicFrameLocks noChangeAspect="1"/>
          </p:cNvGraphicFramePr>
          <p:nvPr/>
        </p:nvGraphicFramePr>
        <p:xfrm>
          <a:off x="498475" y="4203700"/>
          <a:ext cx="8062913" cy="1900238"/>
        </p:xfrm>
        <a:graphic>
          <a:graphicData uri="http://schemas.openxmlformats.org/presentationml/2006/ole">
            <p:oleObj spid="_x0000_s22530" name="Document" r:id="rId3" imgW="8387625" imgH="1993975" progId="Word.Document.8">
              <p:embed/>
            </p:oleObj>
          </a:graphicData>
        </a:graphic>
      </p:graphicFrame>
      <p:graphicFrame>
        <p:nvGraphicFramePr>
          <p:cNvPr id="22531" name="Object 9"/>
          <p:cNvGraphicFramePr>
            <a:graphicFrameLocks noChangeAspect="1"/>
          </p:cNvGraphicFramePr>
          <p:nvPr/>
        </p:nvGraphicFramePr>
        <p:xfrm>
          <a:off x="496888" y="1571625"/>
          <a:ext cx="7678737" cy="3017838"/>
        </p:xfrm>
        <a:graphic>
          <a:graphicData uri="http://schemas.openxmlformats.org/presentationml/2006/ole">
            <p:oleObj spid="_x0000_s22531" name="Document" r:id="rId4" imgW="7755932" imgH="3062356" progId="Word.Document.8">
              <p:embed/>
            </p:oleObj>
          </a:graphicData>
        </a:graphic>
      </p:graphicFrame>
      <p:pic>
        <p:nvPicPr>
          <p:cNvPr id="22533"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zh-CN" altLang="en-US" sz="2600" dirty="0" smtClean="0">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 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428596" y="1714488"/>
          <a:ext cx="8162925" cy="2986088"/>
        </p:xfrm>
        <a:graphic>
          <a:graphicData uri="http://schemas.openxmlformats.org/presentationml/2006/ole">
            <p:oleObj spid="_x0000_s23554" name="Document" r:id="rId3" imgW="8418510" imgH="3080025" progId="Word.Document.8">
              <p:embed/>
            </p:oleObj>
          </a:graphicData>
        </a:graphic>
      </p:graphicFrame>
      <p:graphicFrame>
        <p:nvGraphicFramePr>
          <p:cNvPr id="1244170" name="Object 10"/>
          <p:cNvGraphicFramePr>
            <a:graphicFrameLocks noChangeAspect="1"/>
          </p:cNvGraphicFramePr>
          <p:nvPr/>
        </p:nvGraphicFramePr>
        <p:xfrm>
          <a:off x="1068388" y="3005138"/>
          <a:ext cx="7434262" cy="3478212"/>
        </p:xfrm>
        <a:graphic>
          <a:graphicData uri="http://schemas.openxmlformats.org/presentationml/2006/ole">
            <p:oleObj spid="_x0000_s23555" name="Document" r:id="rId4" imgW="7630599" imgH="3590237"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3088" y="2228850"/>
          <a:ext cx="7172325" cy="2913063"/>
        </p:xfrm>
        <a:graphic>
          <a:graphicData uri="http://schemas.openxmlformats.org/presentationml/2006/ole">
            <p:oleObj spid="_x0000_s815106" name="Document" r:id="rId4" imgW="8855560" imgH="3596727"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323850" y="2420938"/>
            <a:ext cx="8496300" cy="904863"/>
          </a:xfrm>
          <a:prstGeom prst="rect">
            <a:avLst/>
          </a:prstGeom>
          <a:noFill/>
          <a:ln w="9525">
            <a:noFill/>
            <a:miter lim="800000"/>
            <a:headEnd/>
            <a:tailEnd/>
          </a:ln>
          <a:effectLst/>
        </p:spPr>
        <p:txBody>
          <a:bodyPr>
            <a:spAutoFit/>
          </a:bodyPr>
          <a:lstStyle/>
          <a:p>
            <a:pPr algn="ctr">
              <a:lnSpc>
                <a:spcPct val="120000"/>
              </a:lnSpc>
              <a:defRPr/>
            </a:pPr>
            <a:r>
              <a:rPr lang="en-US" altLang="zh-CN" sz="4400" dirty="0" smtClean="0">
                <a:solidFill>
                  <a:srgbClr val="CC3300"/>
                </a:solidFill>
                <a:effectLst>
                  <a:outerShdw blurRad="38100" dist="38100" dir="2700000" algn="tl">
                    <a:srgbClr val="C0C0C0"/>
                  </a:outerShdw>
                </a:effectLst>
                <a:latin typeface="黑体" pitchFamily="2" charset="-122"/>
                <a:ea typeface="黑体" pitchFamily="2" charset="-122"/>
              </a:rPr>
              <a:t>2.2</a:t>
            </a:r>
            <a:r>
              <a:rPr lang="zh-CN" altLang="en-US" sz="4400" dirty="0">
                <a:solidFill>
                  <a:srgbClr val="CC3300"/>
                </a:solidFill>
                <a:effectLst>
                  <a:outerShdw blurRad="38100" dist="38100" dir="2700000" algn="tl">
                    <a:srgbClr val="C0C0C0"/>
                  </a:outerShdw>
                </a:effectLst>
                <a:latin typeface="黑体" pitchFamily="2" charset="-122"/>
                <a:ea typeface="黑体" pitchFamily="2" charset="-122"/>
              </a:rPr>
              <a:t>　</a:t>
            </a:r>
            <a:r>
              <a:rPr lang="zh-CN" altLang="en-US" sz="4400" dirty="0" smtClean="0">
                <a:solidFill>
                  <a:srgbClr val="CC3300"/>
                </a:solidFill>
                <a:effectLst>
                  <a:outerShdw blurRad="38100" dist="38100" dir="2700000" algn="tl">
                    <a:srgbClr val="C0C0C0"/>
                  </a:outerShdw>
                </a:effectLst>
                <a:latin typeface="黑体" pitchFamily="2" charset="-122"/>
                <a:ea typeface="黑体" pitchFamily="2" charset="-122"/>
              </a:rPr>
              <a:t>椭圆 </a:t>
            </a:r>
            <a:endParaRPr lang="en-US" altLang="zh-CN" sz="4400" dirty="0">
              <a:solidFill>
                <a:srgbClr val="CC3300"/>
              </a:solidFill>
              <a:effectLst>
                <a:outerShdw blurRad="38100" dist="38100" dir="2700000" algn="tl">
                  <a:srgbClr val="C0C0C0"/>
                </a:outerShdw>
              </a:effectLst>
              <a:latin typeface="黑体" pitchFamily="2" charset="-122"/>
              <a:ea typeface="黑体" pitchFamily="2" charset="-122"/>
            </a:endParaRPr>
          </a:p>
        </p:txBody>
      </p:sp>
      <p:pic>
        <p:nvPicPr>
          <p:cNvPr id="45059"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2.2.1</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椭圆及其标准方程</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468313" y="2565400"/>
            <a:ext cx="8066087" cy="861774"/>
          </a:xfrm>
          <a:prstGeom prst="rect">
            <a:avLst/>
          </a:prstGeom>
          <a:noFill/>
          <a:ln w="9525">
            <a:noFill/>
            <a:miter lim="800000"/>
            <a:headEnd/>
            <a:tailEnd/>
          </a:ln>
        </p:spPr>
        <p:txBody>
          <a:bodyPr>
            <a:spAutoFit/>
          </a:bodyPr>
          <a:lstStyle/>
          <a:p>
            <a:pPr algn="ctr"/>
            <a:r>
              <a:rPr lang="zh-CN" altLang="en-US" sz="5000" dirty="0" smtClean="0">
                <a:solidFill>
                  <a:srgbClr val="DB5D25"/>
                </a:solidFill>
                <a:latin typeface="黑体" pitchFamily="2" charset="-122"/>
                <a:ea typeface="黑体" pitchFamily="2" charset="-122"/>
              </a:rPr>
              <a:t>第二章</a:t>
            </a:r>
            <a:r>
              <a:rPr lang="zh-CN" altLang="en-US" sz="5000" dirty="0">
                <a:solidFill>
                  <a:srgbClr val="DB5D25"/>
                </a:solidFill>
                <a:latin typeface="黑体" pitchFamily="2" charset="-122"/>
                <a:ea typeface="黑体" pitchFamily="2" charset="-122"/>
              </a:rPr>
              <a:t>　</a:t>
            </a:r>
            <a:r>
              <a:rPr lang="zh-CN" altLang="en-US" sz="5000" dirty="0" smtClean="0">
                <a:solidFill>
                  <a:srgbClr val="DB5D25"/>
                </a:solidFill>
                <a:latin typeface="黑体" pitchFamily="2" charset="-122"/>
                <a:ea typeface="黑体" pitchFamily="2" charset="-122"/>
              </a:rPr>
              <a:t>圆锥曲线与方程 </a:t>
            </a:r>
            <a:endParaRPr lang="zh-CN" altLang="en-US" sz="5000" dirty="0">
              <a:solidFill>
                <a:srgbClr val="DB5D25"/>
              </a:solidFill>
              <a:latin typeface="黑体" pitchFamily="2" charset="-122"/>
              <a:ea typeface="黑体" pitchFamily="2" charset="-122"/>
            </a:endParaRPr>
          </a:p>
        </p:txBody>
      </p:sp>
      <p:pic>
        <p:nvPicPr>
          <p:cNvPr id="44035"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3732"/>
                                        </p:tgtEl>
                                        <p:attrNameLst>
                                          <p:attrName>style.visibility</p:attrName>
                                        </p:attrNameLst>
                                      </p:cBhvr>
                                      <p:to>
                                        <p:strVal val="visible"/>
                                      </p:to>
                                    </p:set>
                                    <p:anim calcmode="lin" valueType="num">
                                      <p:cBhvr>
                                        <p:cTn id="7" dur="500" fill="hold"/>
                                        <p:tgtEl>
                                          <p:spTgt spid="73732"/>
                                        </p:tgtEl>
                                        <p:attrNameLst>
                                          <p:attrName>ppt_w</p:attrName>
                                        </p:attrNameLst>
                                      </p:cBhvr>
                                      <p:tavLst>
                                        <p:tav tm="0">
                                          <p:val>
                                            <p:strVal val="#ppt_w*0.70"/>
                                          </p:val>
                                        </p:tav>
                                        <p:tav tm="100000">
                                          <p:val>
                                            <p:strVal val="#ppt_w"/>
                                          </p:val>
                                        </p:tav>
                                      </p:tavLst>
                                    </p:anim>
                                    <p:anim calcmode="lin" valueType="num">
                                      <p:cBhvr>
                                        <p:cTn id="8" dur="500" fill="hold"/>
                                        <p:tgtEl>
                                          <p:spTgt spid="73732"/>
                                        </p:tgtEl>
                                        <p:attrNameLst>
                                          <p:attrName>ppt_h</p:attrName>
                                        </p:attrNameLst>
                                      </p:cBhvr>
                                      <p:tavLst>
                                        <p:tav tm="0">
                                          <p:val>
                                            <p:strVal val="#ppt_h"/>
                                          </p:val>
                                        </p:tav>
                                        <p:tav tm="100000">
                                          <p:val>
                                            <p:strVal val="#ppt_h"/>
                                          </p:val>
                                        </p:tav>
                                      </p:tavLst>
                                    </p:anim>
                                    <p:animEffect transition="in" filter="fade">
                                      <p:cBhvr>
                                        <p:cTn id="9" dur="500"/>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r>
              <a:rPr lang="zh-CN" altLang="en-US" b="0" dirty="0" smtClean="0"/>
              <a:t>　　掌握椭圆的定义，能正确推导椭圆的标准方程．　　</a:t>
            </a:r>
            <a:endParaRPr lang="en-US" altLang="zh-CN" b="0" dirty="0" smtClean="0"/>
          </a:p>
          <a:p>
            <a:r>
              <a:rPr lang="en-US" altLang="zh-CN" b="0" dirty="0" smtClean="0"/>
              <a:t>    2</a:t>
            </a:r>
            <a:r>
              <a:rPr lang="zh-CN" altLang="en-US" b="0" dirty="0"/>
              <a:t>．过程与方法</a:t>
            </a:r>
          </a:p>
          <a:p>
            <a:pPr>
              <a:lnSpc>
                <a:spcPct val="122000"/>
              </a:lnSpc>
            </a:pPr>
            <a:r>
              <a:rPr lang="zh-CN" altLang="en-US" b="0" dirty="0"/>
              <a:t>　　</a:t>
            </a:r>
            <a:r>
              <a:rPr lang="zh-CN" altLang="en-US" b="0" dirty="0" smtClean="0"/>
              <a:t>通过引导学生亲自动手尝试画椭圆，让学生发现椭圆的形成过程进而归纳出椭圆的定义，培养学生的动手能力、合作学习能力以及运用所学知识解决实际问题的能力．</a:t>
            </a:r>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smtClean="0"/>
              <a:t>　　</a:t>
            </a:r>
            <a:r>
              <a:rPr lang="en-US" altLang="zh-CN" b="0" dirty="0" smtClean="0"/>
              <a:t>(1)</a:t>
            </a:r>
            <a:r>
              <a:rPr lang="zh-CN" altLang="en-US" b="0" dirty="0" smtClean="0"/>
              <a:t>通过椭圆定义培养学生探索数学的兴趣．</a:t>
            </a:r>
          </a:p>
          <a:p>
            <a:pPr>
              <a:lnSpc>
                <a:spcPct val="122000"/>
              </a:lnSpc>
            </a:pPr>
            <a:r>
              <a:rPr lang="en-US" altLang="zh-CN" b="0" dirty="0" smtClean="0"/>
              <a:t>    (2)</a:t>
            </a:r>
            <a:r>
              <a:rPr lang="zh-CN" altLang="en-US" b="0" dirty="0" smtClean="0"/>
              <a:t>通过椭圆标准方程的推导培养学生求简意识并能懂得欣赏数学的“简洁美”．</a:t>
            </a:r>
          </a:p>
          <a:p>
            <a:pPr>
              <a:lnSpc>
                <a:spcPct val="122000"/>
              </a:lnSpc>
            </a:pPr>
            <a:r>
              <a:rPr lang="en-US" altLang="zh-CN" b="0" dirty="0" smtClean="0"/>
              <a:t>    (3)</a:t>
            </a:r>
            <a:r>
              <a:rPr lang="zh-CN" altLang="en-US" b="0" dirty="0" smtClean="0"/>
              <a:t>通过师生、生生的合作学习，增强学生团队协作能力的培养，增强主动与他人合作交流的意识．</a:t>
            </a:r>
          </a:p>
          <a:p>
            <a:pPr>
              <a:lnSpc>
                <a:spcPct val="122000"/>
              </a:lnSpc>
            </a:pP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smtClean="0">
                <a:solidFill>
                  <a:srgbClr val="000000"/>
                </a:solidFill>
                <a:cs typeface="Times New Roman" pitchFamily="18" charset="0"/>
              </a:rPr>
              <a:t>　　</a:t>
            </a:r>
            <a:r>
              <a:rPr lang="zh-CN" altLang="en-US" b="0" dirty="0" smtClean="0"/>
              <a:t>掌握椭圆的标准方程，理解坐标法的基本思想．</a:t>
            </a: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椭圆标准方程的推导与化简，坐标法的应用．</a:t>
            </a:r>
          </a:p>
          <a:p>
            <a:pPr algn="just">
              <a:lnSpc>
                <a:spcPct val="122000"/>
              </a:lnSpc>
            </a:pP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zh-CN" altLang="en-US" b="0" dirty="0" smtClean="0"/>
              <a:t>通过引言及学生日常生活中的体验，得到椭圆的定义，通过引导学生画图明确椭圆上的点所满足的条件．在进行定义教学时，特别注意理解“常数”，常数要大于</a:t>
            </a:r>
            <a:r>
              <a:rPr lang="en-US" altLang="zh-CN" b="0" dirty="0" smtClean="0"/>
              <a:t>|</a:t>
            </a:r>
            <a:r>
              <a:rPr lang="en-US" b="0" i="1" dirty="0" smtClean="0">
                <a:latin typeface="Times New Roman" pitchFamily="18" charset="0"/>
                <a:cs typeface="Times New Roman" pitchFamily="18" charset="0"/>
              </a:rPr>
              <a:t>F</a:t>
            </a:r>
            <a:r>
              <a:rPr lang="en-US" b="0" baseline="-25000" dirty="0" smtClean="0">
                <a:latin typeface="Times New Roman" pitchFamily="18" charset="0"/>
                <a:cs typeface="Times New Roman" pitchFamily="18" charset="0"/>
              </a:rPr>
              <a:t>1</a:t>
            </a:r>
            <a:r>
              <a:rPr lang="en-US" b="0" i="1" dirty="0" smtClean="0">
                <a:latin typeface="Times New Roman" pitchFamily="18" charset="0"/>
                <a:cs typeface="Times New Roman" pitchFamily="18" charset="0"/>
              </a:rPr>
              <a:t>F</a:t>
            </a:r>
            <a:r>
              <a:rPr lang="en-US" b="0" baseline="-25000" dirty="0" smtClean="0">
                <a:latin typeface="Times New Roman" pitchFamily="18" charset="0"/>
                <a:cs typeface="Times New Roman" pitchFamily="18" charset="0"/>
              </a:rPr>
              <a:t>2</a:t>
            </a:r>
            <a:r>
              <a:rPr lang="en-US" altLang="zh-CN" b="0" dirty="0" smtClean="0"/>
              <a:t>|</a:t>
            </a:r>
            <a:r>
              <a:rPr lang="zh-CN" altLang="en-US" b="0" dirty="0" smtClean="0"/>
              <a:t>，对于轨迹为一条线段或无轨迹的情况，教学中要加以说明，帮助学生理解定义，通过对标准方程的推导，明确坐标法的应用，要特别让学生明白建立的坐标系不同得到的方程也不一样．</a:t>
            </a: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ct val="122000"/>
              </a:lnSpc>
            </a:pPr>
            <a:r>
              <a:rPr lang="zh-CN" altLang="en-US" b="0" dirty="0" smtClean="0">
                <a:solidFill>
                  <a:srgbClr val="000000"/>
                </a:solidFill>
                <a:cs typeface="Times New Roman" pitchFamily="18" charset="0"/>
              </a:rPr>
              <a:t>　　</a:t>
            </a:r>
            <a:r>
              <a:rPr lang="zh-CN" altLang="en-US" b="0" dirty="0" smtClean="0">
                <a:latin typeface="Times New Roman" pitchFamily="18" charset="0"/>
                <a:ea typeface="+mn-ea"/>
                <a:cs typeface="Times New Roman" pitchFamily="18" charset="0"/>
              </a:rPr>
              <a:t>我国首个目标飞行器</a:t>
            </a:r>
            <a:r>
              <a:rPr lang="en-US" alt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天宫一号</a:t>
            </a:r>
            <a:r>
              <a:rPr lang="en-US" alt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于北京时间</a:t>
            </a:r>
            <a:r>
              <a:rPr lang="en-US" altLang="en-US" b="0" dirty="0" smtClean="0">
                <a:latin typeface="Times New Roman" pitchFamily="18" charset="0"/>
                <a:ea typeface="+mn-ea"/>
                <a:cs typeface="Times New Roman" pitchFamily="18" charset="0"/>
              </a:rPr>
              <a:t>2011</a:t>
            </a:r>
            <a:r>
              <a:rPr lang="zh-CN" altLang="en-US" b="0" dirty="0" smtClean="0">
                <a:latin typeface="Times New Roman" pitchFamily="18" charset="0"/>
                <a:ea typeface="+mn-ea"/>
                <a:cs typeface="Times New Roman" pitchFamily="18" charset="0"/>
              </a:rPr>
              <a:t>年</a:t>
            </a:r>
            <a:r>
              <a:rPr lang="en-US" altLang="en-US" b="0" dirty="0" smtClean="0">
                <a:latin typeface="Times New Roman" pitchFamily="18" charset="0"/>
                <a:ea typeface="+mn-ea"/>
                <a:cs typeface="Times New Roman" pitchFamily="18" charset="0"/>
              </a:rPr>
              <a:t>9</a:t>
            </a:r>
            <a:r>
              <a:rPr lang="zh-CN" altLang="en-US" b="0" dirty="0" smtClean="0">
                <a:latin typeface="Times New Roman" pitchFamily="18" charset="0"/>
                <a:ea typeface="+mn-ea"/>
                <a:cs typeface="Times New Roman" pitchFamily="18" charset="0"/>
              </a:rPr>
              <a:t>月</a:t>
            </a:r>
            <a:r>
              <a:rPr lang="en-US" altLang="en-US" b="0" dirty="0" smtClean="0">
                <a:latin typeface="Times New Roman" pitchFamily="18" charset="0"/>
                <a:ea typeface="+mn-ea"/>
                <a:cs typeface="Times New Roman" pitchFamily="18" charset="0"/>
              </a:rPr>
              <a:t>29</a:t>
            </a:r>
            <a:r>
              <a:rPr lang="zh-CN" altLang="en-US" b="0" dirty="0" smtClean="0">
                <a:latin typeface="Times New Roman" pitchFamily="18" charset="0"/>
                <a:ea typeface="+mn-ea"/>
                <a:cs typeface="Times New Roman" pitchFamily="18" charset="0"/>
              </a:rPr>
              <a:t>日</a:t>
            </a:r>
            <a:r>
              <a:rPr lang="en-US" altLang="en-US" b="0" dirty="0" smtClean="0">
                <a:latin typeface="Times New Roman" pitchFamily="18" charset="0"/>
                <a:ea typeface="+mn-ea"/>
                <a:cs typeface="Times New Roman" pitchFamily="18" charset="0"/>
              </a:rPr>
              <a:t>21</a:t>
            </a:r>
            <a:r>
              <a:rPr lang="zh-CN" altLang="en-US" b="0" dirty="0" smtClean="0">
                <a:latin typeface="Times New Roman" pitchFamily="18" charset="0"/>
                <a:ea typeface="+mn-ea"/>
                <a:cs typeface="Times New Roman" pitchFamily="18" charset="0"/>
              </a:rPr>
              <a:t>时</a:t>
            </a:r>
            <a:r>
              <a:rPr lang="en-US" altLang="en-US" b="0" dirty="0" smtClean="0">
                <a:latin typeface="Times New Roman" pitchFamily="18" charset="0"/>
                <a:ea typeface="+mn-ea"/>
                <a:cs typeface="Times New Roman" pitchFamily="18" charset="0"/>
              </a:rPr>
              <a:t>16</a:t>
            </a:r>
            <a:r>
              <a:rPr lang="zh-CN" altLang="en-US" b="0" dirty="0" smtClean="0">
                <a:latin typeface="Times New Roman" pitchFamily="18" charset="0"/>
                <a:ea typeface="+mn-ea"/>
                <a:cs typeface="Times New Roman" pitchFamily="18" charset="0"/>
              </a:rPr>
              <a:t>分</a:t>
            </a:r>
            <a:r>
              <a:rPr lang="en-US" altLang="en-US" b="0" dirty="0" smtClean="0">
                <a:latin typeface="Times New Roman" pitchFamily="18" charset="0"/>
                <a:ea typeface="+mn-ea"/>
                <a:cs typeface="Times New Roman" pitchFamily="18" charset="0"/>
              </a:rPr>
              <a:t>3</a:t>
            </a:r>
            <a:r>
              <a:rPr lang="zh-CN" altLang="en-US" b="0" dirty="0" smtClean="0">
                <a:latin typeface="Times New Roman" pitchFamily="18" charset="0"/>
                <a:ea typeface="+mn-ea"/>
                <a:cs typeface="Times New Roman" pitchFamily="18" charset="0"/>
              </a:rPr>
              <a:t>秒，在酒泉卫星发射中心用</a:t>
            </a:r>
            <a:r>
              <a:rPr lang="en-US" alt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长征二号</a:t>
            </a:r>
            <a:r>
              <a:rPr lang="en-US" altLang="en-US" b="0" dirty="0" smtClean="0">
                <a:latin typeface="Times New Roman" pitchFamily="18" charset="0"/>
                <a:ea typeface="+mn-ea"/>
                <a:cs typeface="Times New Roman" pitchFamily="18" charset="0"/>
              </a:rPr>
              <a:t>FT1</a:t>
            </a:r>
            <a:r>
              <a:rPr lang="zh-CN" altLang="en-US" b="0" dirty="0" smtClean="0">
                <a:latin typeface="Times New Roman" pitchFamily="18" charset="0"/>
                <a:ea typeface="+mn-ea"/>
                <a:cs typeface="Times New Roman" pitchFamily="18" charset="0"/>
              </a:rPr>
              <a:t>”运载火箭发射升空，在相继实现航天员上天、太空行走之后，为建设探索太空的前哨</a:t>
            </a:r>
            <a:r>
              <a:rPr lang="en-US" altLang="zh-CN"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永久载人空间站迈出关键一步．试考虑</a:t>
            </a:r>
            <a:r>
              <a:rPr lang="en-US" alt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天宫一号</a:t>
            </a:r>
            <a:r>
              <a:rPr lang="en-US" alt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的运行轨道是什么样的？</a:t>
            </a:r>
            <a:r>
              <a:rPr lang="en-US" altLang="en-US" b="0" dirty="0" smtClean="0">
                <a:latin typeface="Times New Roman" pitchFamily="18" charset="0"/>
                <a:ea typeface="+mn-ea"/>
                <a:cs typeface="Times New Roman" pitchFamily="18" charset="0"/>
              </a:rPr>
              <a:t>(</a:t>
            </a:r>
            <a:r>
              <a:rPr lang="zh-CN" altLang="en-US" b="0" dirty="0" smtClean="0">
                <a:latin typeface="Times New Roman" pitchFamily="18" charset="0"/>
                <a:ea typeface="+mn-ea"/>
                <a:cs typeface="Times New Roman" pitchFamily="18" charset="0"/>
              </a:rPr>
              <a:t>播放视频</a:t>
            </a:r>
            <a:r>
              <a:rPr lang="en-US" altLang="en-US" b="0" dirty="0" smtClean="0">
                <a:latin typeface="Times New Roman" pitchFamily="18" charset="0"/>
                <a:ea typeface="+mn-ea"/>
                <a:cs typeface="Times New Roman" pitchFamily="18" charset="0"/>
              </a:rPr>
              <a:t>)</a:t>
            </a:r>
            <a:endParaRPr lang="zh-CN" altLang="en-US" b="0" dirty="0" smtClean="0">
              <a:latin typeface="Times New Roman" pitchFamily="18" charset="0"/>
              <a:ea typeface="+mn-ea"/>
              <a:cs typeface="Times New Roman" pitchFamily="18" charset="0"/>
            </a:endParaRPr>
          </a:p>
          <a:p>
            <a:pPr algn="just">
              <a:lnSpc>
                <a:spcPct val="122000"/>
              </a:lnSpc>
            </a:pPr>
            <a:endParaRPr lang="zh-CN" altLang="en-US" b="0" dirty="0" smtClean="0">
              <a:solidFill>
                <a:srgbClr val="000000"/>
              </a:solidFill>
              <a:cs typeface="Times New Roman" pitchFamily="18" charset="0"/>
            </a:endParaRPr>
          </a:p>
          <a:p>
            <a:pPr algn="just">
              <a:lnSpc>
                <a:spcPct val="1220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285720" y="1000108"/>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nSpc>
                <a:spcPct val="122000"/>
              </a:lnSpc>
            </a:pPr>
            <a:r>
              <a:rPr lang="zh-CN" altLang="en-US" b="0" dirty="0">
                <a:solidFill>
                  <a:srgbClr val="000000"/>
                </a:solidFill>
                <a:latin typeface="Times New Roman" pitchFamily="18" charset="0"/>
                <a:cs typeface="Times New Roman" pitchFamily="18" charset="0"/>
              </a:rPr>
              <a:t>　　</a:t>
            </a:r>
            <a:r>
              <a:rPr lang="zh-CN" altLang="en-US" b="0" dirty="0" smtClean="0">
                <a:latin typeface="Times New Roman" pitchFamily="18" charset="0"/>
                <a:cs typeface="Times New Roman" pitchFamily="18" charset="0"/>
              </a:rPr>
              <a:t>当变化的平面与圆锥轴所成的角在变化时，观察平面截圆锥的截口曲线</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截面与圆锥侧面的交线</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是什么图形？又是怎么样变化的？特别是当截面不与圆锥的轴线或圆锥的母线平行时，截口曲线是椭圆，在观察或操作了课件后，提出两个问题：第一、你能理解为什么把圆、椭圆、双曲线和抛物线叫作圆锥曲线吗？第二、你能举出现实生活中圆锥曲线的例子吗？当学生把上述两个问题回答清楚后，要引导学生一起探究</a:t>
            </a:r>
            <a:r>
              <a:rPr lang="en-US" altLang="en-US" b="0" dirty="0" smtClean="0">
                <a:latin typeface="Times New Roman" pitchFamily="18" charset="0"/>
                <a:cs typeface="Times New Roman" pitchFamily="18" charset="0"/>
              </a:rPr>
              <a:t>P38</a:t>
            </a:r>
            <a:r>
              <a:rPr lang="zh-CN" altLang="en-US" b="0" dirty="0" smtClean="0">
                <a:latin typeface="Times New Roman" pitchFamily="18" charset="0"/>
                <a:cs typeface="Times New Roman" pitchFamily="18" charset="0"/>
              </a:rPr>
              <a:t>页上的问题</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同桌的两位同学准备无弹性的细绳子一条</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约</a:t>
            </a:r>
            <a:r>
              <a:rPr lang="en-US" altLang="en-US" b="0" dirty="0" smtClean="0">
                <a:latin typeface="Times New Roman" pitchFamily="18" charset="0"/>
                <a:cs typeface="Times New Roman" pitchFamily="18" charset="0"/>
              </a:rPr>
              <a:t>10 cm</a:t>
            </a:r>
            <a:r>
              <a:rPr lang="zh-CN" altLang="en-US" b="0" dirty="0" smtClean="0">
                <a:latin typeface="Times New Roman" pitchFamily="18" charset="0"/>
                <a:cs typeface="Times New Roman" pitchFamily="18" charset="0"/>
              </a:rPr>
              <a:t>长，两端各结一个套</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，固定在图钉两端</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图钉的距离小于</a:t>
            </a:r>
            <a:r>
              <a:rPr lang="en-US" altLang="en-US" b="0" dirty="0" smtClean="0">
                <a:latin typeface="Times New Roman" pitchFamily="18" charset="0"/>
                <a:cs typeface="Times New Roman" pitchFamily="18" charset="0"/>
              </a:rPr>
              <a:t>10 cm))</a:t>
            </a:r>
            <a:r>
              <a:rPr lang="zh-CN" altLang="en-US" b="0" dirty="0" smtClean="0">
                <a:latin typeface="Times New Roman" pitchFamily="18" charset="0"/>
                <a:cs typeface="Times New Roman" pitchFamily="18" charset="0"/>
              </a:rPr>
              <a:t>．当套上铅笔，拉紧绳子，移动笔尖时，画出的图形是椭圆．启发性提问：在这一过程中，你能说出移动的笔尖</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动点</a:t>
            </a:r>
            <a:r>
              <a:rPr lang="en-US" altLang="en-US" b="0" dirty="0" smtClean="0">
                <a:latin typeface="Times New Roman" pitchFamily="18" charset="0"/>
                <a:cs typeface="Times New Roman" pitchFamily="18" charset="0"/>
              </a:rPr>
              <a:t>)</a:t>
            </a:r>
            <a:r>
              <a:rPr lang="zh-CN" altLang="en-US" b="0" dirty="0" smtClean="0">
                <a:latin typeface="Times New Roman" pitchFamily="18" charset="0"/>
                <a:cs typeface="Times New Roman" pitchFamily="18" charset="0"/>
              </a:rPr>
              <a:t>满足的几何条件是什么吗？</a:t>
            </a:r>
          </a:p>
          <a:p>
            <a:pPr algn="just">
              <a:lnSpc>
                <a:spcPct val="122000"/>
              </a:lnSpc>
            </a:pP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a:t>
            </a:r>
            <a:r>
              <a:rPr lang="zh-CN" altLang="en-US" dirty="0" smtClean="0">
                <a:solidFill>
                  <a:srgbClr val="000000"/>
                </a:solidFill>
                <a:cs typeface="Times New Roman" pitchFamily="18" charset="0"/>
              </a:rPr>
              <a:t>入三</a:t>
            </a:r>
            <a:r>
              <a:rPr lang="en-US" altLang="zh-CN" dirty="0" smtClean="0">
                <a:solidFill>
                  <a:srgbClr val="000000"/>
                </a:solidFill>
                <a:cs typeface="Times New Roman" pitchFamily="18" charset="0"/>
              </a:rPr>
              <a:t>]</a:t>
            </a:r>
            <a:endParaRPr lang="en-US" altLang="zh-CN" dirty="0">
              <a:solidFill>
                <a:srgbClr val="000000"/>
              </a:solidFill>
              <a:cs typeface="Times New Roman" pitchFamily="18" charset="0"/>
            </a:endParaRPr>
          </a:p>
          <a:p>
            <a:r>
              <a:rPr lang="zh-CN" altLang="en-US" b="0" dirty="0">
                <a:solidFill>
                  <a:srgbClr val="000000"/>
                </a:solidFill>
                <a:cs typeface="Times New Roman" pitchFamily="18" charset="0"/>
              </a:rPr>
              <a:t>　　</a:t>
            </a:r>
            <a:endParaRPr lang="en-US" altLang="zh-CN" b="0" dirty="0" smtClean="0">
              <a:solidFill>
                <a:srgbClr val="000000"/>
              </a:solidFill>
              <a:cs typeface="Times New Roman" pitchFamily="18" charset="0"/>
            </a:endParaRPr>
          </a:p>
          <a:p>
            <a:endParaRPr lang="en-US" altLang="zh-CN" b="0" dirty="0" smtClean="0">
              <a:solidFill>
                <a:srgbClr val="000000"/>
              </a:solidFill>
              <a:cs typeface="Times New Roman" pitchFamily="18" charset="0"/>
            </a:endParaRPr>
          </a:p>
          <a:p>
            <a:endParaRPr lang="en-US" altLang="zh-CN" b="0" dirty="0" smtClean="0">
              <a:solidFill>
                <a:srgbClr val="000000"/>
              </a:solidFill>
              <a:cs typeface="Times New Roman" pitchFamily="18" charset="0"/>
            </a:endParaRPr>
          </a:p>
          <a:p>
            <a:endParaRPr lang="en-US" altLang="zh-CN" b="0" dirty="0" smtClean="0">
              <a:solidFill>
                <a:srgbClr val="000000"/>
              </a:solidFill>
              <a:cs typeface="Times New Roman" pitchFamily="18" charset="0"/>
            </a:endParaRPr>
          </a:p>
          <a:p>
            <a:endParaRPr lang="en-US" altLang="zh-CN" b="0" dirty="0" smtClean="0">
              <a:solidFill>
                <a:srgbClr val="000000"/>
              </a:solidFill>
              <a:cs typeface="Times New Roman" pitchFamily="18" charset="0"/>
            </a:endParaRPr>
          </a:p>
          <a:p>
            <a:endParaRPr lang="en-US" altLang="zh-CN" b="0" dirty="0" smtClean="0">
              <a:solidFill>
                <a:srgbClr val="000000"/>
              </a:solidFill>
              <a:cs typeface="Times New Roman" pitchFamily="18" charset="0"/>
            </a:endParaRPr>
          </a:p>
          <a:p>
            <a:endParaRPr lang="en-US" altLang="zh-CN" b="0" dirty="0" smtClean="0">
              <a:solidFill>
                <a:srgbClr val="000000"/>
              </a:solidFill>
              <a:cs typeface="Times New Roman" pitchFamily="18" charset="0"/>
            </a:endParaRPr>
          </a:p>
          <a:p>
            <a:r>
              <a:rPr lang="zh-CN" altLang="en-US" b="0" dirty="0" smtClean="0"/>
              <a:t>    </a:t>
            </a:r>
            <a:endParaRPr lang="en-US" altLang="zh-CN" b="0" dirty="0" smtClean="0"/>
          </a:p>
          <a:p>
            <a:r>
              <a:rPr lang="en-US" altLang="zh-CN" b="0" dirty="0" smtClean="0"/>
              <a:t>    </a:t>
            </a:r>
            <a:r>
              <a:rPr lang="zh-CN" altLang="en-US" b="0" dirty="0" smtClean="0"/>
              <a:t>通过图片我们看到，在我们所生活的世界中，随处可见椭圆这种图形，而且我们也已经知道了椭圆的大致形状，那么我们能否动手画一个标准的椭圆呢？</a:t>
            </a:r>
            <a:r>
              <a:rPr lang="en-US" b="0" dirty="0" smtClean="0"/>
              <a:t> </a:t>
            </a:r>
            <a:endParaRPr lang="zh-CN" altLang="en-US" b="0" dirty="0" smtClean="0"/>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156673" name="Picture 1"/>
          <p:cNvPicPr>
            <a:picLocks noChangeAspect="1" noChangeArrowheads="1"/>
          </p:cNvPicPr>
          <p:nvPr/>
        </p:nvPicPr>
        <p:blipFill>
          <a:blip r:embed="rId3"/>
          <a:srcRect/>
          <a:stretch>
            <a:fillRect/>
          </a:stretch>
        </p:blipFill>
        <p:spPr bwMode="auto">
          <a:xfrm>
            <a:off x="285720" y="1714488"/>
            <a:ext cx="8429652" cy="2600154"/>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603250" y="2058988"/>
          <a:ext cx="8088313" cy="4749800"/>
        </p:xfrm>
        <a:graphic>
          <a:graphicData uri="http://schemas.openxmlformats.org/presentationml/2006/ole">
            <p:oleObj spid="_x0000_s122882" name="Document" r:id="rId4" imgW="9023628" imgH="5318830" progId="Word.Document.8">
              <p:embed/>
            </p:oleObj>
          </a:graphicData>
        </a:graphic>
      </p:graphicFrame>
      <p:graphicFrame>
        <p:nvGraphicFramePr>
          <p:cNvPr id="328754" name="Object 50"/>
          <p:cNvGraphicFramePr>
            <a:graphicFrameLocks noChangeAspect="1"/>
          </p:cNvGraphicFramePr>
          <p:nvPr/>
        </p:nvGraphicFramePr>
        <p:xfrm>
          <a:off x="6858000" y="2501900"/>
          <a:ext cx="1762125" cy="361950"/>
        </p:xfrm>
        <a:graphic>
          <a:graphicData uri="http://schemas.openxmlformats.org/presentationml/2006/ole">
            <p:oleObj spid="_x0000_s122883" name="Document" r:id="rId5" imgW="1817510" imgH="395910" progId="Word.Document.8">
              <p:embed/>
            </p:oleObj>
          </a:graphicData>
        </a:graphic>
      </p:graphicFrame>
      <p:graphicFrame>
        <p:nvGraphicFramePr>
          <p:cNvPr id="328763" name="Object 59"/>
          <p:cNvGraphicFramePr>
            <a:graphicFrameLocks noChangeAspect="1"/>
          </p:cNvGraphicFramePr>
          <p:nvPr/>
        </p:nvGraphicFramePr>
        <p:xfrm>
          <a:off x="785786" y="2857496"/>
          <a:ext cx="1870075" cy="484188"/>
        </p:xfrm>
        <a:graphic>
          <a:graphicData uri="http://schemas.openxmlformats.org/presentationml/2006/ole">
            <p:oleObj spid="_x0000_s122884" name="Document" r:id="rId6" imgW="1980192" imgH="521390" progId="Word.Document.8">
              <p:embed/>
            </p:oleObj>
          </a:graphicData>
        </a:graphic>
      </p:graphicFrame>
      <p:graphicFrame>
        <p:nvGraphicFramePr>
          <p:cNvPr id="328764" name="Object 60"/>
          <p:cNvGraphicFramePr>
            <a:graphicFrameLocks noChangeAspect="1"/>
          </p:cNvGraphicFramePr>
          <p:nvPr/>
        </p:nvGraphicFramePr>
        <p:xfrm>
          <a:off x="571472" y="3286124"/>
          <a:ext cx="1855788" cy="525462"/>
        </p:xfrm>
        <a:graphic>
          <a:graphicData uri="http://schemas.openxmlformats.org/presentationml/2006/ole">
            <p:oleObj spid="_x0000_s122885" name="Document" r:id="rId7" imgW="1959363" imgH="558169" progId="Word.Document.8">
              <p:embed/>
            </p:oleObj>
          </a:graphicData>
        </a:graphic>
      </p:graphicFrame>
      <p:pic>
        <p:nvPicPr>
          <p:cNvPr id="3085" name="图片 14"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3" name="Object 60"/>
          <p:cNvGraphicFramePr>
            <a:graphicFrameLocks noChangeAspect="1"/>
          </p:cNvGraphicFramePr>
          <p:nvPr/>
        </p:nvGraphicFramePr>
        <p:xfrm>
          <a:off x="4786314" y="3286124"/>
          <a:ext cx="1841500" cy="525463"/>
        </p:xfrm>
        <a:graphic>
          <a:graphicData uri="http://schemas.openxmlformats.org/presentationml/2006/ole">
            <p:oleObj spid="_x0000_s122886" name="Document" r:id="rId9" imgW="1949667" imgH="559611" progId="Word.Document.8">
              <p:embed/>
            </p:oleObj>
          </a:graphicData>
        </a:graphic>
      </p:graphicFrame>
      <p:graphicFrame>
        <p:nvGraphicFramePr>
          <p:cNvPr id="4" name="Object 60"/>
          <p:cNvGraphicFramePr>
            <a:graphicFrameLocks noChangeAspect="1"/>
          </p:cNvGraphicFramePr>
          <p:nvPr/>
        </p:nvGraphicFramePr>
        <p:xfrm>
          <a:off x="4714876" y="3643314"/>
          <a:ext cx="1843088" cy="523875"/>
        </p:xfrm>
        <a:graphic>
          <a:graphicData uri="http://schemas.openxmlformats.org/presentationml/2006/ole">
            <p:oleObj spid="_x0000_s122887" name="Document" r:id="rId10" imgW="1949667" imgH="559611" progId="Word.Document.8">
              <p:embed/>
            </p:oleObj>
          </a:graphicData>
        </a:graphic>
      </p:graphicFrame>
      <p:graphicFrame>
        <p:nvGraphicFramePr>
          <p:cNvPr id="5" name="Object 60"/>
          <p:cNvGraphicFramePr>
            <a:graphicFrameLocks noChangeAspect="1"/>
          </p:cNvGraphicFramePr>
          <p:nvPr/>
        </p:nvGraphicFramePr>
        <p:xfrm>
          <a:off x="7572396" y="3643314"/>
          <a:ext cx="1841500" cy="523875"/>
        </p:xfrm>
        <a:graphic>
          <a:graphicData uri="http://schemas.openxmlformats.org/presentationml/2006/ole">
            <p:oleObj spid="_x0000_s122888" name="Document" r:id="rId11" imgW="1940330" imgH="561414" progId="Word.Document.8">
              <p:embed/>
            </p:oleObj>
          </a:graphicData>
        </a:graphic>
      </p:graphicFrame>
      <p:graphicFrame>
        <p:nvGraphicFramePr>
          <p:cNvPr id="6" name="Object 60"/>
          <p:cNvGraphicFramePr>
            <a:graphicFrameLocks noChangeAspect="1"/>
          </p:cNvGraphicFramePr>
          <p:nvPr/>
        </p:nvGraphicFramePr>
        <p:xfrm>
          <a:off x="4000496" y="4071942"/>
          <a:ext cx="3133725" cy="739775"/>
        </p:xfrm>
        <a:graphic>
          <a:graphicData uri="http://schemas.openxmlformats.org/presentationml/2006/ole">
            <p:oleObj spid="_x0000_s122889" name="Document" r:id="rId12" imgW="3322945" imgH="782807"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8754"/>
                                        </p:tgtEl>
                                        <p:attrNameLst>
                                          <p:attrName>style.visibility</p:attrName>
                                        </p:attrNameLst>
                                      </p:cBhvr>
                                      <p:to>
                                        <p:strVal val="visible"/>
                                      </p:to>
                                    </p:set>
                                    <p:anim calcmode="lin" valueType="num">
                                      <p:cBhvr additive="base">
                                        <p:cTn id="22" dur="500" fill="hold"/>
                                        <p:tgtEl>
                                          <p:spTgt spid="328754"/>
                                        </p:tgtEl>
                                        <p:attrNameLst>
                                          <p:attrName>ppt_x</p:attrName>
                                        </p:attrNameLst>
                                      </p:cBhvr>
                                      <p:tavLst>
                                        <p:tav tm="0">
                                          <p:val>
                                            <p:strVal val="#ppt_x"/>
                                          </p:val>
                                        </p:tav>
                                        <p:tav tm="100000">
                                          <p:val>
                                            <p:strVal val="#ppt_x"/>
                                          </p:val>
                                        </p:tav>
                                      </p:tavLst>
                                    </p:anim>
                                    <p:anim calcmode="lin" valueType="num">
                                      <p:cBhvr additive="base">
                                        <p:cTn id="23" dur="500" fill="hold"/>
                                        <p:tgtEl>
                                          <p:spTgt spid="3287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28763"/>
                                        </p:tgtEl>
                                        <p:attrNameLst>
                                          <p:attrName>style.visibility</p:attrName>
                                        </p:attrNameLst>
                                      </p:cBhvr>
                                      <p:to>
                                        <p:strVal val="visible"/>
                                      </p:to>
                                    </p:set>
                                    <p:anim calcmode="lin" valueType="num">
                                      <p:cBhvr additive="base">
                                        <p:cTn id="28" dur="500" fill="hold"/>
                                        <p:tgtEl>
                                          <p:spTgt spid="328763"/>
                                        </p:tgtEl>
                                        <p:attrNameLst>
                                          <p:attrName>ppt_x</p:attrName>
                                        </p:attrNameLst>
                                      </p:cBhvr>
                                      <p:tavLst>
                                        <p:tav tm="0">
                                          <p:val>
                                            <p:strVal val="#ppt_x"/>
                                          </p:val>
                                        </p:tav>
                                        <p:tav tm="100000">
                                          <p:val>
                                            <p:strVal val="#ppt_x"/>
                                          </p:val>
                                        </p:tav>
                                      </p:tavLst>
                                    </p:anim>
                                    <p:anim calcmode="lin" valueType="num">
                                      <p:cBhvr additive="base">
                                        <p:cTn id="29" dur="500" fill="hold"/>
                                        <p:tgtEl>
                                          <p:spTgt spid="32876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28764"/>
                                        </p:tgtEl>
                                        <p:attrNameLst>
                                          <p:attrName>style.visibility</p:attrName>
                                        </p:attrNameLst>
                                      </p:cBhvr>
                                      <p:to>
                                        <p:strVal val="visible"/>
                                      </p:to>
                                    </p:set>
                                    <p:anim calcmode="lin" valueType="num">
                                      <p:cBhvr additive="base">
                                        <p:cTn id="34" dur="500" fill="hold"/>
                                        <p:tgtEl>
                                          <p:spTgt spid="328764"/>
                                        </p:tgtEl>
                                        <p:attrNameLst>
                                          <p:attrName>ppt_x</p:attrName>
                                        </p:attrNameLst>
                                      </p:cBhvr>
                                      <p:tavLst>
                                        <p:tav tm="0">
                                          <p:val>
                                            <p:strVal val="#ppt_x"/>
                                          </p:val>
                                        </p:tav>
                                        <p:tav tm="100000">
                                          <p:val>
                                            <p:strVal val="#ppt_x"/>
                                          </p:val>
                                        </p:tav>
                                      </p:tavLst>
                                    </p:anim>
                                    <p:anim calcmode="lin" valueType="num">
                                      <p:cBhvr additive="base">
                                        <p:cTn id="35" dur="500" fill="hold"/>
                                        <p:tgtEl>
                                          <p:spTgt spid="32876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124930"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3863"/>
          <a:ext cx="8080375" cy="2865437"/>
        </p:xfrm>
        <a:graphic>
          <a:graphicData uri="http://schemas.openxmlformats.org/presentationml/2006/ole">
            <p:oleObj spid="_x0000_s124931" name="Document" r:id="rId4" imgW="8535224" imgH="3038559" progId="Word.Document.8">
              <p:embed/>
            </p:oleObj>
          </a:graphicData>
        </a:graphic>
      </p:graphicFrame>
      <p:graphicFrame>
        <p:nvGraphicFramePr>
          <p:cNvPr id="940056" name="Object 24"/>
          <p:cNvGraphicFramePr>
            <a:graphicFrameLocks noChangeAspect="1"/>
          </p:cNvGraphicFramePr>
          <p:nvPr/>
        </p:nvGraphicFramePr>
        <p:xfrm>
          <a:off x="469900" y="2716213"/>
          <a:ext cx="7867650" cy="2782887"/>
        </p:xfrm>
        <a:graphic>
          <a:graphicData uri="http://schemas.openxmlformats.org/presentationml/2006/ole">
            <p:oleObj spid="_x0000_s124932" name="Document" r:id="rId5" imgW="8563594" imgH="3038559"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9"/>
          <p:cNvGraphicFramePr>
            <a:graphicFrameLocks noChangeAspect="1"/>
          </p:cNvGraphicFramePr>
          <p:nvPr/>
        </p:nvGraphicFramePr>
        <p:xfrm>
          <a:off x="598488" y="1154113"/>
          <a:ext cx="8012112" cy="4887912"/>
        </p:xfrm>
        <a:graphic>
          <a:graphicData uri="http://schemas.openxmlformats.org/presentationml/2006/ole">
            <p:oleObj spid="_x0000_s125954" name="文档" r:id="rId3" imgW="8867526" imgH="5424498" progId="Word.Document.8">
              <p:embed/>
            </p:oleObj>
          </a:graphicData>
        </a:graphic>
      </p:graphicFrame>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430213" y="1143000"/>
          <a:ext cx="7826375" cy="5392738"/>
        </p:xfrm>
        <a:graphic>
          <a:graphicData uri="http://schemas.openxmlformats.org/presentationml/2006/ole">
            <p:oleObj spid="_x0000_s125955" name="Document" r:id="rId4" imgW="7909276" imgH="5477482" progId="Word.Document.8">
              <p:embed/>
            </p:oleObj>
          </a:graphicData>
        </a:graphic>
      </p:graphicFrame>
      <p:graphicFrame>
        <p:nvGraphicFramePr>
          <p:cNvPr id="782445" name="Object 109"/>
          <p:cNvGraphicFramePr>
            <a:graphicFrameLocks noChangeAspect="1"/>
          </p:cNvGraphicFramePr>
          <p:nvPr/>
        </p:nvGraphicFramePr>
        <p:xfrm>
          <a:off x="3000364" y="2357430"/>
          <a:ext cx="2568575" cy="766762"/>
        </p:xfrm>
        <a:graphic>
          <a:graphicData uri="http://schemas.openxmlformats.org/presentationml/2006/ole">
            <p:oleObj spid="_x0000_s125956" name="Document" r:id="rId5" imgW="2641333" imgH="793624" progId="Word.Document.8">
              <p:embed/>
            </p:oleObj>
          </a:graphicData>
        </a:graphic>
      </p:graphicFrame>
      <p:graphicFrame>
        <p:nvGraphicFramePr>
          <p:cNvPr id="782446" name="Object 110"/>
          <p:cNvGraphicFramePr>
            <a:graphicFrameLocks noChangeAspect="1"/>
          </p:cNvGraphicFramePr>
          <p:nvPr/>
        </p:nvGraphicFramePr>
        <p:xfrm>
          <a:off x="5500694" y="2357430"/>
          <a:ext cx="2298700" cy="698500"/>
        </p:xfrm>
        <a:graphic>
          <a:graphicData uri="http://schemas.openxmlformats.org/presentationml/2006/ole">
            <p:oleObj spid="_x0000_s125957" name="Document" r:id="rId6" imgW="2333567" imgH="714658" progId="Word.Document.8">
              <p:embed/>
            </p:oleObj>
          </a:graphicData>
        </a:graphic>
      </p:graphicFrame>
      <p:graphicFrame>
        <p:nvGraphicFramePr>
          <p:cNvPr id="782447" name="Object 111"/>
          <p:cNvGraphicFramePr>
            <a:graphicFrameLocks noChangeAspect="1"/>
          </p:cNvGraphicFramePr>
          <p:nvPr/>
        </p:nvGraphicFramePr>
        <p:xfrm>
          <a:off x="2928926" y="5072074"/>
          <a:ext cx="3106737" cy="619125"/>
        </p:xfrm>
        <a:graphic>
          <a:graphicData uri="http://schemas.openxmlformats.org/presentationml/2006/ole">
            <p:oleObj spid="_x0000_s125958" name="Document" r:id="rId7" imgW="3181092" imgH="640740" progId="Word.Document.8">
              <p:embed/>
            </p:oleObj>
          </a:graphicData>
        </a:graphic>
      </p:graphicFrame>
      <p:pic>
        <p:nvPicPr>
          <p:cNvPr id="6152" name="图片 7" descr="全品文教.jpg"/>
          <p:cNvPicPr>
            <a:picLocks noChangeAspect="1"/>
          </p:cNvPicPr>
          <p:nvPr/>
        </p:nvPicPr>
        <p:blipFill>
          <a:blip r:embed="rId8"/>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1"/>
          <p:cNvGraphicFramePr>
            <a:graphicFrameLocks noChangeAspect="1"/>
          </p:cNvGraphicFramePr>
          <p:nvPr/>
        </p:nvGraphicFramePr>
        <p:xfrm>
          <a:off x="5500694" y="5072074"/>
          <a:ext cx="2438400" cy="638175"/>
        </p:xfrm>
        <a:graphic>
          <a:graphicData uri="http://schemas.openxmlformats.org/presentationml/2006/ole">
            <p:oleObj spid="_x0000_s125959" name="Document" r:id="rId9" imgW="2488707" imgH="647231" progId="Word.Document.8">
              <p:embed/>
            </p:oleObj>
          </a:graphicData>
        </a:graphic>
      </p:graphicFrame>
      <p:graphicFrame>
        <p:nvGraphicFramePr>
          <p:cNvPr id="3" name="Object 111"/>
          <p:cNvGraphicFramePr>
            <a:graphicFrameLocks noChangeAspect="1"/>
          </p:cNvGraphicFramePr>
          <p:nvPr/>
        </p:nvGraphicFramePr>
        <p:xfrm>
          <a:off x="4643438" y="5857892"/>
          <a:ext cx="2555875" cy="619125"/>
        </p:xfrm>
        <a:graphic>
          <a:graphicData uri="http://schemas.openxmlformats.org/presentationml/2006/ole">
            <p:oleObj spid="_x0000_s125960" name="Document" r:id="rId10" imgW="2623737" imgH="64254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323850" y="2420938"/>
            <a:ext cx="8496300" cy="904863"/>
          </a:xfrm>
          <a:prstGeom prst="rect">
            <a:avLst/>
          </a:prstGeom>
          <a:noFill/>
          <a:ln w="9525">
            <a:noFill/>
            <a:miter lim="800000"/>
            <a:headEnd/>
            <a:tailEnd/>
          </a:ln>
          <a:effectLst/>
        </p:spPr>
        <p:txBody>
          <a:bodyPr>
            <a:spAutoFit/>
          </a:bodyPr>
          <a:lstStyle/>
          <a:p>
            <a:pPr algn="ctr">
              <a:lnSpc>
                <a:spcPct val="120000"/>
              </a:lnSpc>
              <a:defRPr/>
            </a:pPr>
            <a:r>
              <a:rPr lang="en-US" altLang="zh-CN" sz="4400" dirty="0">
                <a:solidFill>
                  <a:srgbClr val="CC3300"/>
                </a:solidFill>
                <a:effectLst>
                  <a:outerShdw blurRad="38100" dist="38100" dir="2700000" algn="tl">
                    <a:srgbClr val="C0C0C0"/>
                  </a:outerShdw>
                </a:effectLst>
                <a:latin typeface="黑体" pitchFamily="2" charset="-122"/>
                <a:ea typeface="黑体" pitchFamily="2" charset="-122"/>
              </a:rPr>
              <a:t>2</a:t>
            </a:r>
            <a:r>
              <a:rPr lang="en-US" altLang="zh-CN" sz="4400" dirty="0" smtClean="0">
                <a:solidFill>
                  <a:srgbClr val="CC3300"/>
                </a:solidFill>
                <a:effectLst>
                  <a:outerShdw blurRad="38100" dist="38100" dir="2700000" algn="tl">
                    <a:srgbClr val="C0C0C0"/>
                  </a:outerShdw>
                </a:effectLst>
                <a:latin typeface="黑体" pitchFamily="2" charset="-122"/>
                <a:ea typeface="黑体" pitchFamily="2" charset="-122"/>
              </a:rPr>
              <a:t>.1</a:t>
            </a:r>
            <a:r>
              <a:rPr lang="zh-CN" altLang="en-US" sz="4400" dirty="0">
                <a:solidFill>
                  <a:srgbClr val="CC3300"/>
                </a:solidFill>
                <a:effectLst>
                  <a:outerShdw blurRad="38100" dist="38100" dir="2700000" algn="tl">
                    <a:srgbClr val="C0C0C0"/>
                  </a:outerShdw>
                </a:effectLst>
                <a:latin typeface="黑体" pitchFamily="2" charset="-122"/>
                <a:ea typeface="黑体" pitchFamily="2" charset="-122"/>
              </a:rPr>
              <a:t>　</a:t>
            </a:r>
            <a:r>
              <a:rPr lang="zh-CN" altLang="en-US" sz="4400" dirty="0" smtClean="0">
                <a:solidFill>
                  <a:srgbClr val="CC3300"/>
                </a:solidFill>
                <a:effectLst>
                  <a:outerShdw blurRad="38100" dist="38100" dir="2700000" algn="tl">
                    <a:srgbClr val="C0C0C0"/>
                  </a:outerShdw>
                </a:effectLst>
                <a:latin typeface="黑体" pitchFamily="2" charset="-122"/>
                <a:ea typeface="黑体" pitchFamily="2" charset="-122"/>
              </a:rPr>
              <a:t>曲线与方程 </a:t>
            </a:r>
            <a:endParaRPr lang="en-US" altLang="zh-CN" sz="4400" dirty="0">
              <a:solidFill>
                <a:srgbClr val="CC3300"/>
              </a:solidFill>
              <a:effectLst>
                <a:outerShdw blurRad="38100" dist="38100" dir="2700000" algn="tl">
                  <a:srgbClr val="C0C0C0"/>
                </a:outerShdw>
              </a:effectLst>
              <a:latin typeface="黑体" pitchFamily="2" charset="-122"/>
              <a:ea typeface="黑体" pitchFamily="2" charset="-122"/>
            </a:endParaRPr>
          </a:p>
        </p:txBody>
      </p:sp>
      <p:pic>
        <p:nvPicPr>
          <p:cNvPr id="45059"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animEffect transition="in" filter="fade">
                                      <p:cBhvr>
                                        <p:cTn id="9"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7170" name="Object 8"/>
          <p:cNvGraphicFramePr>
            <a:graphicFrameLocks noChangeAspect="1"/>
          </p:cNvGraphicFramePr>
          <p:nvPr>
            <p:ph/>
          </p:nvPr>
        </p:nvGraphicFramePr>
        <p:xfrm>
          <a:off x="590550" y="1546225"/>
          <a:ext cx="7410450" cy="3711575"/>
        </p:xfrm>
        <a:graphic>
          <a:graphicData uri="http://schemas.openxmlformats.org/presentationml/2006/ole">
            <p:oleObj spid="_x0000_s128002" name="Document" r:id="rId3" imgW="7534713" imgH="3773048" progId="Word.Document.8">
              <p:embed/>
            </p:oleObj>
          </a:graphicData>
        </a:graphic>
      </p:graphicFrame>
      <p:graphicFrame>
        <p:nvGraphicFramePr>
          <p:cNvPr id="944141" name="Object 13"/>
          <p:cNvGraphicFramePr>
            <a:graphicFrameLocks noChangeAspect="1"/>
          </p:cNvGraphicFramePr>
          <p:nvPr/>
        </p:nvGraphicFramePr>
        <p:xfrm>
          <a:off x="646113" y="3644900"/>
          <a:ext cx="7824787" cy="3616325"/>
        </p:xfrm>
        <a:graphic>
          <a:graphicData uri="http://schemas.openxmlformats.org/presentationml/2006/ole">
            <p:oleObj spid="_x0000_s128003" name="Document" r:id="rId4" imgW="8007316" imgH="3730140" progId="Word.Document.8">
              <p:embed/>
            </p:oleObj>
          </a:graphicData>
        </a:graphic>
      </p:graphicFrame>
      <p:pic>
        <p:nvPicPr>
          <p:cNvPr id="7173"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862013" y="1901825"/>
          <a:ext cx="7302500" cy="4911725"/>
        </p:xfrm>
        <a:graphic>
          <a:graphicData uri="http://schemas.openxmlformats.org/presentationml/2006/ole">
            <p:oleObj spid="_x0000_s893954" name="Document" r:id="rId4" imgW="8767575" imgH="5897551"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16898" name="Object 2"/>
          <p:cNvGraphicFramePr>
            <a:graphicFrameLocks noChangeAspect="1"/>
          </p:cNvGraphicFramePr>
          <p:nvPr/>
        </p:nvGraphicFramePr>
        <p:xfrm>
          <a:off x="574675" y="1504950"/>
          <a:ext cx="7654925" cy="5692775"/>
        </p:xfrm>
        <a:graphic>
          <a:graphicData uri="http://schemas.openxmlformats.org/presentationml/2006/ole">
            <p:oleObj spid="_x0000_s894978" name="Document" r:id="rId4" imgW="9681178" imgH="7226627"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0249"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0250"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考点类析</a:t>
              </a: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487439" name="Object 15"/>
          <p:cNvGraphicFramePr>
            <a:graphicFrameLocks noChangeAspect="1"/>
          </p:cNvGraphicFramePr>
          <p:nvPr>
            <p:ph/>
          </p:nvPr>
        </p:nvGraphicFramePr>
        <p:xfrm>
          <a:off x="544513" y="2778125"/>
          <a:ext cx="7635875" cy="3676650"/>
        </p:xfrm>
        <a:graphic>
          <a:graphicData uri="http://schemas.openxmlformats.org/presentationml/2006/ole">
            <p:oleObj spid="_x0000_s129026" name="Document" r:id="rId4" imgW="8387625" imgH="4038791" progId="Word.Document.8">
              <p:embed/>
            </p:oleObj>
          </a:graphicData>
        </a:graphic>
      </p:graphicFrame>
      <p:pic>
        <p:nvPicPr>
          <p:cNvPr id="10245"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pSp>
        <p:nvGrpSpPr>
          <p:cNvPr id="3" name="组合 15"/>
          <p:cNvGrpSpPr/>
          <p:nvPr/>
        </p:nvGrpSpPr>
        <p:grpSpPr>
          <a:xfrm>
            <a:off x="358775" y="2085975"/>
            <a:ext cx="8456613" cy="695325"/>
            <a:chOff x="358775" y="2085975"/>
            <a:chExt cx="8456613" cy="695325"/>
          </a:xfrm>
        </p:grpSpPr>
        <p:sp>
          <p:nvSpPr>
            <p:cNvPr id="10247" name="Text Box 12"/>
            <p:cNvSpPr txBox="1">
              <a:spLocks noChangeArrowheads="1"/>
            </p:cNvSpPr>
            <p:nvPr/>
          </p:nvSpPr>
          <p:spPr bwMode="auto">
            <a:xfrm>
              <a:off x="358775" y="2085975"/>
              <a:ext cx="8456613" cy="695325"/>
            </a:xfrm>
            <a:prstGeom prst="rect">
              <a:avLst/>
            </a:prstGeom>
            <a:noFill/>
            <a:ln w="9525" algn="ctr">
              <a:noFill/>
              <a:miter lim="800000"/>
              <a:headEnd/>
              <a:tailEnd/>
            </a:ln>
          </p:spPr>
          <p:txBody>
            <a:bodyPr/>
            <a:lstStyle/>
            <a:p>
              <a:pPr>
                <a:lnSpc>
                  <a:spcPct val="122000"/>
                </a:lnSpc>
              </a:pPr>
              <a:r>
                <a:rPr lang="zh-CN" altLang="en-US" dirty="0">
                  <a:latin typeface="黑体" pitchFamily="2" charset="-122"/>
                  <a:ea typeface="黑体" pitchFamily="2" charset="-122"/>
                </a:rPr>
                <a:t> ►　</a:t>
              </a:r>
              <a:r>
                <a:rPr lang="zh-CN" altLang="en-US" b="0" dirty="0">
                  <a:solidFill>
                    <a:srgbClr val="000000"/>
                  </a:solidFill>
                  <a:latin typeface="黑体" pitchFamily="2" charset="-122"/>
                  <a:ea typeface="黑体" pitchFamily="2" charset="-122"/>
                  <a:cs typeface="Times New Roman" pitchFamily="18" charset="0"/>
                </a:rPr>
                <a:t>考点一　</a:t>
              </a:r>
              <a:r>
                <a:rPr lang="zh-CN" altLang="en-US" b="0" dirty="0" smtClean="0">
                  <a:solidFill>
                    <a:srgbClr val="000000"/>
                  </a:solidFill>
                  <a:latin typeface="黑体" pitchFamily="2" charset="-122"/>
                  <a:ea typeface="黑体" pitchFamily="2" charset="-122"/>
                  <a:cs typeface="Times New Roman" pitchFamily="18" charset="0"/>
                </a:rPr>
                <a:t>椭圆定义的应用</a:t>
              </a:r>
              <a:endParaRPr lang="zh-CN" altLang="en-US" dirty="0">
                <a:solidFill>
                  <a:srgbClr val="000000"/>
                </a:solidFill>
                <a:latin typeface="Times New Roman" pitchFamily="18" charset="0"/>
                <a:ea typeface="黑体" pitchFamily="2" charset="-122"/>
              </a:endParaRPr>
            </a:p>
          </p:txBody>
        </p:sp>
        <p:pic>
          <p:nvPicPr>
            <p:cNvPr id="87043" name="Picture 3"/>
            <p:cNvPicPr>
              <a:picLocks noChangeAspect="1" noChangeArrowheads="1"/>
            </p:cNvPicPr>
            <p:nvPr/>
          </p:nvPicPr>
          <p:blipFill>
            <a:blip r:embed="rId6"/>
            <a:srcRect/>
            <a:stretch>
              <a:fillRect/>
            </a:stretch>
          </p:blipFill>
          <p:spPr bwMode="auto">
            <a:xfrm>
              <a:off x="7000892" y="2285992"/>
              <a:ext cx="1187230" cy="180000"/>
            </a:xfrm>
            <a:prstGeom prst="rect">
              <a:avLst/>
            </a:prstGeom>
            <a:noFill/>
            <a:ln w="9525">
              <a:noFill/>
              <a:miter lim="800000"/>
              <a:headEnd/>
              <a:tailEnd/>
            </a:ln>
            <a:effectLst/>
          </p:spPr>
        </p:pic>
      </p:gr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487439"/>
                                        </p:tgtEl>
                                        <p:attrNameLst>
                                          <p:attrName>style.visibility</p:attrName>
                                        </p:attrNameLst>
                                      </p:cBhvr>
                                      <p:to>
                                        <p:strVal val="visible"/>
                                      </p:to>
                                    </p:set>
                                    <p:anim calcmode="lin" valueType="num">
                                      <p:cBhvr additive="base">
                                        <p:cTn id="21" dur="500" fill="hold"/>
                                        <p:tgtEl>
                                          <p:spTgt spid="487439"/>
                                        </p:tgtEl>
                                        <p:attrNameLst>
                                          <p:attrName>ppt_x</p:attrName>
                                        </p:attrNameLst>
                                      </p:cBhvr>
                                      <p:tavLst>
                                        <p:tav tm="0">
                                          <p:val>
                                            <p:strVal val="#ppt_x"/>
                                          </p:val>
                                        </p:tav>
                                        <p:tav tm="100000">
                                          <p:val>
                                            <p:strVal val="#ppt_x"/>
                                          </p:val>
                                        </p:tav>
                                      </p:tavLst>
                                    </p:anim>
                                    <p:anim calcmode="lin" valueType="num">
                                      <p:cBhvr additive="base">
                                        <p:cTn id="22" dur="500" fill="hold"/>
                                        <p:tgtEl>
                                          <p:spTgt spid="487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图片 3"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1266" name="Object 15"/>
          <p:cNvGraphicFramePr>
            <a:graphicFrameLocks noChangeAspect="1"/>
          </p:cNvGraphicFramePr>
          <p:nvPr>
            <p:ph/>
          </p:nvPr>
        </p:nvGraphicFramePr>
        <p:xfrm>
          <a:off x="650875" y="1460500"/>
          <a:ext cx="7747000" cy="3954463"/>
        </p:xfrm>
        <a:graphic>
          <a:graphicData uri="http://schemas.openxmlformats.org/presentationml/2006/ole">
            <p:oleObj spid="_x0000_s130050" name="Document" r:id="rId4" imgW="8317238" imgH="4245400" progId="Word.Document.8">
              <p:embed/>
            </p:oleObj>
          </a:graphicData>
        </a:graphic>
      </p:graphicFrame>
      <p:sp>
        <p:nvSpPr>
          <p:cNvPr id="11268"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357158" y="1785926"/>
          <a:ext cx="8067675" cy="4168775"/>
        </p:xfrm>
        <a:graphic>
          <a:graphicData uri="http://schemas.openxmlformats.org/presentationml/2006/ole">
            <p:oleObj spid="_x0000_s131074" name="Document" r:id="rId4" imgW="8234999" imgH="4312106"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427038" y="3503613"/>
          <a:ext cx="7791450" cy="3668712"/>
        </p:xfrm>
        <a:graphic>
          <a:graphicData uri="http://schemas.openxmlformats.org/presentationml/2006/ole">
            <p:oleObj spid="_x0000_s131075" name="Document" r:id="rId5" imgW="7898503" imgH="3741318"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500034" y="1285860"/>
          <a:ext cx="8229600" cy="2797175"/>
        </p:xfrm>
        <a:graphic>
          <a:graphicData uri="http://schemas.openxmlformats.org/presentationml/2006/ole">
            <p:oleObj spid="_x0000_s132098" name="Document" r:id="rId4" imgW="8440775" imgH="2888920"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528638" y="2716213"/>
          <a:ext cx="7880350" cy="4572000"/>
        </p:xfrm>
        <a:graphic>
          <a:graphicData uri="http://schemas.openxmlformats.org/presentationml/2006/ole">
            <p:oleObj spid="_x0000_s132099" name="Document" r:id="rId5" imgW="8399476" imgH="487352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a:latin typeface="黑体" pitchFamily="2" charset="-122"/>
                <a:ea typeface="黑体" pitchFamily="2" charset="-122"/>
              </a:rPr>
              <a:t>考点二　</a:t>
            </a:r>
            <a:r>
              <a:rPr lang="zh-CN" altLang="en-US" b="0" dirty="0" smtClean="0">
                <a:latin typeface="黑体" pitchFamily="2" charset="-122"/>
                <a:ea typeface="黑体" pitchFamily="2" charset="-122"/>
              </a:rPr>
              <a:t>椭圆的标准方程</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2" name="Picture 3"/>
          <p:cNvPicPr>
            <a:picLocks noChangeAspect="1" noChangeArrowheads="1"/>
          </p:cNvPicPr>
          <p:nvPr/>
        </p:nvPicPr>
        <p:blipFill>
          <a:blip r:embed="rId4"/>
          <a:srcRect/>
          <a:stretch>
            <a:fillRect/>
          </a:stretch>
        </p:blipFill>
        <p:spPr bwMode="auto">
          <a:xfrm>
            <a:off x="5214942" y="1500174"/>
            <a:ext cx="1187230" cy="180000"/>
          </a:xfrm>
          <a:prstGeom prst="rect">
            <a:avLst/>
          </a:prstGeom>
          <a:noFill/>
          <a:ln w="9525">
            <a:noFill/>
            <a:miter lim="800000"/>
            <a:headEnd/>
            <a:tailEnd/>
          </a:ln>
          <a:effectLst/>
        </p:spPr>
      </p:pic>
      <p:graphicFrame>
        <p:nvGraphicFramePr>
          <p:cNvPr id="133127" name="Object 15"/>
          <p:cNvGraphicFramePr>
            <a:graphicFrameLocks noChangeAspect="1"/>
          </p:cNvGraphicFramePr>
          <p:nvPr/>
        </p:nvGraphicFramePr>
        <p:xfrm>
          <a:off x="428596" y="2000240"/>
          <a:ext cx="8296275" cy="2863850"/>
        </p:xfrm>
        <a:graphic>
          <a:graphicData uri="http://schemas.openxmlformats.org/presentationml/2006/ole">
            <p:oleObj spid="_x0000_s133127" name="Document" r:id="rId5" imgW="8364641" imgH="2908031"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134148" name="Object 15"/>
          <p:cNvGraphicFramePr>
            <a:graphicFrameLocks noChangeAspect="1"/>
          </p:cNvGraphicFramePr>
          <p:nvPr/>
        </p:nvGraphicFramePr>
        <p:xfrm>
          <a:off x="285720" y="1857364"/>
          <a:ext cx="8459787" cy="5264150"/>
        </p:xfrm>
        <a:graphic>
          <a:graphicData uri="http://schemas.openxmlformats.org/presentationml/2006/ole">
            <p:oleObj spid="_x0000_s134148" name="Document" r:id="rId4" imgW="9241255" imgH="577675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7"/>
          <p:cNvGraphicFramePr>
            <a:graphicFrameLocks noChangeAspect="1"/>
          </p:cNvGraphicFramePr>
          <p:nvPr/>
        </p:nvGraphicFramePr>
        <p:xfrm>
          <a:off x="390525" y="1909763"/>
          <a:ext cx="8202613" cy="4478337"/>
        </p:xfrm>
        <a:graphic>
          <a:graphicData uri="http://schemas.openxmlformats.org/presentationml/2006/ole">
            <p:oleObj spid="_x0000_s137218" name="Document" r:id="rId3" imgW="8535224" imgH="4680974" progId="Word.Document.8">
              <p:embed/>
            </p:oleObj>
          </a:graphicData>
        </a:graphic>
      </p:graphicFrame>
      <p:sp>
        <p:nvSpPr>
          <p:cNvPr id="14343" name="Text Box 2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pic>
        <p:nvPicPr>
          <p:cNvPr id="14344" name="图片 8"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pSp>
        <p:nvGrpSpPr>
          <p:cNvPr id="2" name="组合 10"/>
          <p:cNvGrpSpPr>
            <a:grpSpLocks/>
          </p:cNvGrpSpPr>
          <p:nvPr/>
        </p:nvGrpSpPr>
        <p:grpSpPr bwMode="auto">
          <a:xfrm>
            <a:off x="323850" y="1341438"/>
            <a:ext cx="8456613" cy="720725"/>
            <a:chOff x="323850" y="1341438"/>
            <a:chExt cx="8456613" cy="720725"/>
          </a:xfrm>
        </p:grpSpPr>
        <p:sp>
          <p:nvSpPr>
            <p:cNvPr id="14346" name="Text Box 6"/>
            <p:cNvSpPr txBox="1">
              <a:spLocks noChangeArrowheads="1"/>
            </p:cNvSpPr>
            <p:nvPr/>
          </p:nvSpPr>
          <p:spPr bwMode="auto">
            <a:xfrm>
              <a:off x="323850" y="1341438"/>
              <a:ext cx="8456613" cy="720725"/>
            </a:xfrm>
            <a:prstGeom prst="rect">
              <a:avLst/>
            </a:prstGeom>
            <a:noFill/>
            <a:ln w="9525" algn="ctr">
              <a:noFill/>
              <a:miter lim="800000"/>
              <a:headEnd/>
              <a:tailEnd/>
            </a:ln>
          </p:spPr>
          <p:txBody>
            <a:bodyPr/>
            <a:lstStyle/>
            <a:p>
              <a:pPr>
                <a:lnSpc>
                  <a:spcPts val="3500"/>
                </a:lnSpc>
              </a:pPr>
              <a:r>
                <a:rPr lang="zh-CN" altLang="en-US" dirty="0">
                  <a:latin typeface="黑体" pitchFamily="2" charset="-122"/>
                  <a:ea typeface="黑体" pitchFamily="2" charset="-122"/>
                </a:rPr>
                <a:t> ►　</a:t>
              </a:r>
              <a:r>
                <a:rPr lang="zh-CN" altLang="en-US" b="0" dirty="0" smtClean="0">
                  <a:latin typeface="黑体" pitchFamily="2" charset="-122"/>
                  <a:ea typeface="黑体" pitchFamily="2" charset="-122"/>
                </a:rPr>
                <a:t>考点三</a:t>
              </a:r>
              <a:r>
                <a:rPr lang="zh-CN" altLang="en-US" b="0" dirty="0">
                  <a:latin typeface="黑体" pitchFamily="2" charset="-122"/>
                  <a:ea typeface="黑体" pitchFamily="2" charset="-122"/>
                </a:rPr>
                <a:t>　</a:t>
              </a:r>
              <a:r>
                <a:rPr lang="zh-CN" altLang="en-US" dirty="0" smtClean="0"/>
                <a:t>求椭圆的离心率</a:t>
              </a:r>
              <a:endParaRPr lang="zh-CN" altLang="en-US" dirty="0">
                <a:latin typeface="黑体" pitchFamily="2" charset="-122"/>
                <a:ea typeface="黑体" pitchFamily="2" charset="-122"/>
              </a:endParaRPr>
            </a:p>
            <a:p>
              <a:pPr>
                <a:lnSpc>
                  <a:spcPts val="3500"/>
                </a:lnSpc>
              </a:pPr>
              <a:endParaRPr lang="zh-CN" altLang="en-US" dirty="0">
                <a:latin typeface="黑体" pitchFamily="2" charset="-122"/>
                <a:ea typeface="黑体" pitchFamily="2" charset="-122"/>
              </a:endParaRPr>
            </a:p>
          </p:txBody>
        </p:sp>
        <p:pic>
          <p:nvPicPr>
            <p:cNvPr id="14347" name="Picture 47"/>
            <p:cNvPicPr>
              <a:picLocks noChangeAspect="1" noChangeArrowheads="1"/>
            </p:cNvPicPr>
            <p:nvPr/>
          </p:nvPicPr>
          <p:blipFill>
            <a:blip r:embed="rId5"/>
            <a:srcRect/>
            <a:stretch>
              <a:fillRect/>
            </a:stretch>
          </p:blipFill>
          <p:spPr bwMode="auto">
            <a:xfrm>
              <a:off x="5000628" y="1500174"/>
              <a:ext cx="1143007" cy="294470"/>
            </a:xfrm>
            <a:prstGeom prst="rect">
              <a:avLst/>
            </a:prstGeom>
            <a:noFill/>
            <a:ln w="9525" algn="ctr">
              <a:noFill/>
              <a:miter lim="800000"/>
              <a:headEnd/>
              <a:tailEnd/>
            </a:ln>
          </p:spPr>
        </p:pic>
      </p:grpSp>
      <p:graphicFrame>
        <p:nvGraphicFramePr>
          <p:cNvPr id="968716" name="Object 12"/>
          <p:cNvGraphicFramePr>
            <a:graphicFrameLocks noChangeAspect="1"/>
          </p:cNvGraphicFramePr>
          <p:nvPr/>
        </p:nvGraphicFramePr>
        <p:xfrm>
          <a:off x="428596" y="3143248"/>
          <a:ext cx="7826375" cy="4384675"/>
        </p:xfrm>
        <a:graphic>
          <a:graphicData uri="http://schemas.openxmlformats.org/presentationml/2006/ole">
            <p:oleObj spid="_x0000_s137219" name="Document" r:id="rId6" imgW="8674922" imgH="4867030"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1609480"/>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2.1.1</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曲线与方程</a:t>
            </a:r>
            <a:endParaRPr lang="en-US" altLang="zh-CN" sz="4400" dirty="0" smtClean="0">
              <a:solidFill>
                <a:srgbClr val="0066CC"/>
              </a:solidFill>
              <a:latin typeface="楷体_GB2312" pitchFamily="49" charset="-122"/>
              <a:ea typeface="楷体_GB2312" pitchFamily="49" charset="-122"/>
            </a:endParaRPr>
          </a:p>
          <a:p>
            <a:pPr algn="ctr">
              <a:lnSpc>
                <a:spcPct val="120000"/>
              </a:lnSpc>
            </a:pPr>
            <a:r>
              <a:rPr lang="en-US" altLang="zh-CN" sz="4400" dirty="0" smtClean="0">
                <a:solidFill>
                  <a:srgbClr val="0066CC"/>
                </a:solidFill>
                <a:latin typeface="楷体_GB2312" pitchFamily="49" charset="-122"/>
                <a:ea typeface="楷体_GB2312" pitchFamily="49" charset="-122"/>
              </a:rPr>
              <a:t>  2.1.2</a:t>
            </a:r>
            <a:r>
              <a:rPr lang="zh-CN" altLang="en-US" sz="4400" dirty="0" smtClean="0">
                <a:solidFill>
                  <a:srgbClr val="0066CC"/>
                </a:solidFill>
                <a:latin typeface="楷体_GB2312" pitchFamily="49" charset="-122"/>
                <a:ea typeface="楷体_GB2312" pitchFamily="49" charset="-122"/>
              </a:rPr>
              <a:t>　求曲线的方程 </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571612"/>
          <a:ext cx="8297863" cy="2863850"/>
        </p:xfrm>
        <a:graphic>
          <a:graphicData uri="http://schemas.openxmlformats.org/presentationml/2006/ole">
            <p:oleObj spid="_x0000_s138242" name="Document" r:id="rId4" imgW="8364641" imgH="290803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376238" y="2714625"/>
          <a:ext cx="8458200" cy="4800600"/>
        </p:xfrm>
        <a:graphic>
          <a:graphicData uri="http://schemas.openxmlformats.org/presentationml/2006/ole">
            <p:oleObj spid="_x0000_s138243" name="Document" r:id="rId5" imgW="9694825" imgH="550164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6386" name="Object 5"/>
          <p:cNvGraphicFramePr>
            <a:graphicFrameLocks noChangeAspect="1"/>
          </p:cNvGraphicFramePr>
          <p:nvPr/>
        </p:nvGraphicFramePr>
        <p:xfrm>
          <a:off x="282575" y="1506538"/>
          <a:ext cx="8539163" cy="4168775"/>
        </p:xfrm>
        <a:graphic>
          <a:graphicData uri="http://schemas.openxmlformats.org/presentationml/2006/ole">
            <p:oleObj spid="_x0000_s139266" name="Document" r:id="rId4" imgW="8755365" imgH="4299486" progId="Word.Document.8">
              <p:embed/>
            </p:oleObj>
          </a:graphicData>
        </a:graphic>
      </p:graphicFrame>
      <p:sp>
        <p:nvSpPr>
          <p:cNvPr id="16389"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513031" name="Object 7"/>
          <p:cNvGraphicFramePr>
            <a:graphicFrameLocks noChangeAspect="1"/>
          </p:cNvGraphicFramePr>
          <p:nvPr/>
        </p:nvGraphicFramePr>
        <p:xfrm>
          <a:off x="284163" y="2859088"/>
          <a:ext cx="8540750" cy="4900612"/>
        </p:xfrm>
        <a:graphic>
          <a:graphicData uri="http://schemas.openxmlformats.org/presentationml/2006/ole">
            <p:oleObj spid="_x0000_s139267" name="Document" r:id="rId5" imgW="8626800" imgH="4976645"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3031"/>
                                        </p:tgtEl>
                                        <p:attrNameLst>
                                          <p:attrName>style.visibility</p:attrName>
                                        </p:attrNameLst>
                                      </p:cBhvr>
                                      <p:to>
                                        <p:strVal val="visible"/>
                                      </p:to>
                                    </p:set>
                                    <p:animEffect transition="in" filter="blinds(horizontal)">
                                      <p:cBhvr>
                                        <p:cTn id="7" dur="500"/>
                                        <p:tgtEl>
                                          <p:spTgt spid="51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5720" y="1285860"/>
          <a:ext cx="8256588" cy="2863850"/>
        </p:xfrm>
        <a:graphic>
          <a:graphicData uri="http://schemas.openxmlformats.org/presentationml/2006/ole">
            <p:oleObj spid="_x0000_s173058" name="Document" r:id="rId4" imgW="8345608" imgH="2913079"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graphicFrame>
        <p:nvGraphicFramePr>
          <p:cNvPr id="968716" name="Object 12"/>
          <p:cNvGraphicFramePr>
            <a:graphicFrameLocks noChangeAspect="1"/>
          </p:cNvGraphicFramePr>
          <p:nvPr>
            <p:ph/>
          </p:nvPr>
        </p:nvGraphicFramePr>
        <p:xfrm>
          <a:off x="285720" y="3214686"/>
          <a:ext cx="8443913" cy="4814888"/>
        </p:xfrm>
        <a:graphic>
          <a:graphicData uri="http://schemas.openxmlformats.org/presentationml/2006/ole">
            <p:oleObj spid="_x0000_s173059" name="Document" r:id="rId5" imgW="9666454" imgH="551101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8716"/>
                                        </p:tgtEl>
                                        <p:attrNameLst>
                                          <p:attrName>style.visibility</p:attrName>
                                        </p:attrNameLst>
                                      </p:cBhvr>
                                      <p:to>
                                        <p:strVal val="visible"/>
                                      </p:to>
                                    </p:set>
                                    <p:animEffect transition="in" filter="blinds(horizontal)">
                                      <p:cBhvr>
                                        <p:cTn id="7" dur="500"/>
                                        <p:tgtEl>
                                          <p:spTgt spid="968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4"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15362" name="Object 15"/>
          <p:cNvGraphicFramePr>
            <a:graphicFrameLocks noChangeAspect="1"/>
          </p:cNvGraphicFramePr>
          <p:nvPr/>
        </p:nvGraphicFramePr>
        <p:xfrm>
          <a:off x="284163" y="1287463"/>
          <a:ext cx="8202612" cy="3949700"/>
        </p:xfrm>
        <a:graphic>
          <a:graphicData uri="http://schemas.openxmlformats.org/presentationml/2006/ole">
            <p:oleObj spid="_x0000_s174082" name="Document" r:id="rId4" imgW="8288508" imgH="4007061" progId="Word.Document.8">
              <p:embed/>
            </p:oleObj>
          </a:graphicData>
        </a:graphic>
      </p:graphicFrame>
      <p:sp>
        <p:nvSpPr>
          <p:cNvPr id="15365" name="Text Box 8"/>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考点类析</a:t>
            </a:r>
            <a:r>
              <a:rPr lang="zh-CN" altLang="en-US" sz="2600" dirty="0">
                <a:latin typeface="黑体" pitchFamily="2" charset="-122"/>
                <a:ea typeface="黑体" pitchFamily="2" charset="-122"/>
              </a:rPr>
              <a:t> </a:t>
            </a:r>
          </a:p>
        </p:txBody>
      </p:sp>
    </p:spTree>
  </p:cSld>
  <p:clrMapOvr>
    <a:masterClrMapping/>
  </p:clrMapOvr>
  <p:transition spd="med" advClick="0">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771525" y="2170113"/>
          <a:ext cx="7337425" cy="3678237"/>
        </p:xfrm>
        <a:graphic>
          <a:graphicData uri="http://schemas.openxmlformats.org/presentationml/2006/ole">
            <p:oleObj spid="_x0000_s958466" name="Document" r:id="rId4" imgW="9213603" imgH="4617873"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569913" y="5640388"/>
          <a:ext cx="7577137" cy="1139825"/>
        </p:xfrm>
        <a:graphic>
          <a:graphicData uri="http://schemas.openxmlformats.org/presentationml/2006/ole">
            <p:oleObj spid="_x0000_s958467" name="Document" r:id="rId6" imgW="7877674" imgH="119241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4141"/>
                                        </p:tgtEl>
                                        <p:attrNameLst>
                                          <p:attrName>style.visibility</p:attrName>
                                        </p:attrNameLst>
                                      </p:cBhvr>
                                      <p:to>
                                        <p:strVal val="visible"/>
                                      </p:to>
                                    </p:set>
                                    <p:anim calcmode="lin" valueType="num">
                                      <p:cBhvr additive="base">
                                        <p:cTn id="20" dur="500" fill="hold"/>
                                        <p:tgtEl>
                                          <p:spTgt spid="944141"/>
                                        </p:tgtEl>
                                        <p:attrNameLst>
                                          <p:attrName>ppt_x</p:attrName>
                                        </p:attrNameLst>
                                      </p:cBhvr>
                                      <p:tavLst>
                                        <p:tav tm="0">
                                          <p:val>
                                            <p:strVal val="#ppt_x"/>
                                          </p:val>
                                        </p:tav>
                                        <p:tav tm="100000">
                                          <p:val>
                                            <p:strVal val="#ppt_x"/>
                                          </p:val>
                                        </p:tav>
                                      </p:tavLst>
                                    </p:anim>
                                    <p:anim calcmode="lin" valueType="num">
                                      <p:cBhvr additive="base">
                                        <p:cTn id="21"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457200" y="1428750"/>
          <a:ext cx="8129588" cy="5118100"/>
        </p:xfrm>
        <a:graphic>
          <a:graphicData uri="http://schemas.openxmlformats.org/presentationml/2006/ole">
            <p:oleObj spid="_x0000_s961538" name="Document" r:id="rId3" imgW="9272499" imgH="5836975"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4429125"/>
          <a:ext cx="7553325" cy="1330325"/>
        </p:xfrm>
        <a:graphic>
          <a:graphicData uri="http://schemas.openxmlformats.org/presentationml/2006/ole">
            <p:oleObj spid="_x0000_s961539" name="Document" r:id="rId5" imgW="7848944" imgH="1391456"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4141"/>
                                        </p:tgtEl>
                                        <p:attrNameLst>
                                          <p:attrName>style.visibility</p:attrName>
                                        </p:attrNameLst>
                                      </p:cBhvr>
                                      <p:to>
                                        <p:strVal val="visible"/>
                                      </p:to>
                                    </p:set>
                                    <p:anim calcmode="lin" valueType="num">
                                      <p:cBhvr additive="base">
                                        <p:cTn id="7" dur="500" fill="hold"/>
                                        <p:tgtEl>
                                          <p:spTgt spid="944141"/>
                                        </p:tgtEl>
                                        <p:attrNameLst>
                                          <p:attrName>ppt_x</p:attrName>
                                        </p:attrNameLst>
                                      </p:cBhvr>
                                      <p:tavLst>
                                        <p:tav tm="0">
                                          <p:val>
                                            <p:strVal val="#ppt_x"/>
                                          </p:val>
                                        </p:tav>
                                        <p:tav tm="100000">
                                          <p:val>
                                            <p:strVal val="#ppt_x"/>
                                          </p:val>
                                        </p:tav>
                                      </p:tavLst>
                                    </p:anim>
                                    <p:anim calcmode="lin" valueType="num">
                                      <p:cBhvr additive="base">
                                        <p:cTn id="8" dur="500" fill="hold"/>
                                        <p:tgtEl>
                                          <p:spTgt spid="94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00034" y="1571612"/>
          <a:ext cx="8093075" cy="5132388"/>
        </p:xfrm>
        <a:graphic>
          <a:graphicData uri="http://schemas.openxmlformats.org/presentationml/2006/ole">
            <p:oleObj spid="_x0000_s962562" name="Document" r:id="rId3" imgW="9234432" imgH="5856085"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785786" y="1142984"/>
          <a:ext cx="9474200" cy="5981700"/>
        </p:xfrm>
        <a:graphic>
          <a:graphicData uri="http://schemas.openxmlformats.org/presentationml/2006/ole">
            <p:oleObj spid="_x0000_s963586" name="Document" r:id="rId4" imgW="9718886" imgH="6180602"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28638" y="1431925"/>
          <a:ext cx="8008937" cy="5078413"/>
        </p:xfrm>
        <a:graphic>
          <a:graphicData uri="http://schemas.openxmlformats.org/presentationml/2006/ole">
            <p:oleObj spid="_x0000_s1122306" name="Document" r:id="rId3" imgW="9215399" imgH="5865460" progId="Word.Document.8">
              <p:embed/>
            </p:oleObj>
          </a:graphicData>
        </a:graphic>
      </p:graphicFrame>
      <p:pic>
        <p:nvPicPr>
          <p:cNvPr id="11269" name="图片 7"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pic>
        <p:nvPicPr>
          <p:cNvPr id="11269" name="图片 7"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graphicFrame>
        <p:nvGraphicFramePr>
          <p:cNvPr id="944141" name="Object 13"/>
          <p:cNvGraphicFramePr>
            <a:graphicFrameLocks noChangeAspect="1"/>
          </p:cNvGraphicFramePr>
          <p:nvPr/>
        </p:nvGraphicFramePr>
        <p:xfrm>
          <a:off x="498475" y="1497013"/>
          <a:ext cx="7493000" cy="6008687"/>
        </p:xfrm>
        <a:graphic>
          <a:graphicData uri="http://schemas.openxmlformats.org/presentationml/2006/ole">
            <p:oleObj spid="_x0000_s1123330" name="Document" r:id="rId4" imgW="7698832" imgH="6197909" progId="Word.Document.8">
              <p:embed/>
            </p:oleObj>
          </a:graphicData>
        </a:graphic>
      </p:graphicFrame>
    </p:spTree>
  </p:cSld>
  <p:clrMapOvr>
    <a:masterClrMapping/>
  </p:clrMapOvr>
  <p:transition spd="med"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a:solidFill>
                  <a:srgbClr val="FFFF00"/>
                </a:solidFill>
                <a:latin typeface="黑体" pitchFamily="2" charset="-122"/>
                <a:ea typeface="黑体" pitchFamily="2" charset="-122"/>
              </a:rPr>
              <a:t>2</a:t>
            </a:r>
            <a:r>
              <a:rPr lang="en-US" altLang="zh-CN" sz="2600" dirty="0" smtClean="0">
                <a:solidFill>
                  <a:srgbClr val="FFFF00"/>
                </a:solidFill>
                <a:latin typeface="黑体" pitchFamily="2" charset="-122"/>
                <a:ea typeface="黑体" pitchFamily="2" charset="-122"/>
              </a:rPr>
              <a:t>.1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pPr>
              <a:lnSpc>
                <a:spcPts val="3500"/>
              </a:lnSpc>
            </a:pPr>
            <a:r>
              <a:rPr lang="zh-CN" altLang="en-US" b="0" dirty="0"/>
              <a:t>　　</a:t>
            </a:r>
            <a:r>
              <a:rPr lang="en-US" altLang="zh-CN" b="0" dirty="0"/>
              <a:t>(1</a:t>
            </a:r>
            <a:r>
              <a:rPr lang="en-US" altLang="zh-CN" b="0" dirty="0" smtClean="0"/>
              <a:t>)</a:t>
            </a:r>
            <a:r>
              <a:rPr lang="zh-CN" altLang="en-US" b="0" dirty="0" smtClean="0"/>
              <a:t>使学生掌握常用动点的轨迹以及求动点轨迹方程的常用技巧与方法．</a:t>
            </a:r>
          </a:p>
          <a:p>
            <a:pPr>
              <a:lnSpc>
                <a:spcPts val="3500"/>
              </a:lnSpc>
            </a:pPr>
            <a:r>
              <a:rPr lang="en-US" b="0" dirty="0" smtClean="0"/>
              <a:t>    (2)</a:t>
            </a:r>
            <a:r>
              <a:rPr lang="zh-CN" altLang="en-US" b="0" dirty="0" smtClean="0"/>
              <a:t>通过对求轨迹方程的常用技巧与方法的归纳和介绍，培养学生综合运用各方面知识的能力．</a:t>
            </a:r>
            <a:r>
              <a:rPr lang="zh-CN" altLang="en-US" b="0" dirty="0"/>
              <a:t>　　</a:t>
            </a:r>
            <a:endParaRPr lang="en-US" altLang="zh-CN" b="0" dirty="0" smtClean="0"/>
          </a:p>
          <a:p>
            <a:r>
              <a:rPr lang="en-US" altLang="zh-CN" b="0" dirty="0" smtClean="0"/>
              <a:t>    2</a:t>
            </a:r>
            <a:r>
              <a:rPr lang="zh-CN" altLang="en-US" b="0" dirty="0"/>
              <a:t>．过程与方法</a:t>
            </a:r>
          </a:p>
          <a:p>
            <a:pPr>
              <a:lnSpc>
                <a:spcPct val="122000"/>
              </a:lnSpc>
            </a:pPr>
            <a:r>
              <a:rPr lang="zh-CN" altLang="en-US" b="0" dirty="0"/>
              <a:t>　　</a:t>
            </a:r>
            <a:r>
              <a:rPr lang="zh-CN" altLang="en-US" b="0" dirty="0" smtClean="0"/>
              <a:t>通过对求轨迹方程的常用技巧与方法的介绍，使学生掌握常用动点的轨迹，为学习物理等学科打下扎实的基础．</a:t>
            </a:r>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2263" y="1317625"/>
            <a:ext cx="2305050" cy="527050"/>
            <a:chOff x="203" y="830"/>
            <a:chExt cx="1452" cy="332"/>
          </a:xfrm>
        </p:grpSpPr>
        <p:pic>
          <p:nvPicPr>
            <p:cNvPr id="19463" name="Picture 3"/>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9464" name="Text Box 4"/>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当堂自测</a:t>
              </a:r>
            </a:p>
          </p:txBody>
        </p:sp>
      </p:grpSp>
      <p:sp>
        <p:nvSpPr>
          <p:cNvPr id="801799"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801811" name="Object 19"/>
          <p:cNvGraphicFramePr>
            <a:graphicFrameLocks noChangeAspect="1"/>
          </p:cNvGraphicFramePr>
          <p:nvPr/>
        </p:nvGraphicFramePr>
        <p:xfrm>
          <a:off x="214313" y="4357688"/>
          <a:ext cx="7943850" cy="2398712"/>
        </p:xfrm>
        <a:graphic>
          <a:graphicData uri="http://schemas.openxmlformats.org/presentationml/2006/ole">
            <p:oleObj spid="_x0000_s140290" name="Document" r:id="rId4" imgW="7953089" imgH="2416929" progId="Word.Document.8">
              <p:embed/>
            </p:oleObj>
          </a:graphicData>
        </a:graphic>
      </p:graphicFrame>
      <p:graphicFrame>
        <p:nvGraphicFramePr>
          <p:cNvPr id="801817" name="Object 25"/>
          <p:cNvGraphicFramePr>
            <a:graphicFrameLocks noChangeAspect="1"/>
          </p:cNvGraphicFramePr>
          <p:nvPr>
            <p:ph/>
          </p:nvPr>
        </p:nvGraphicFramePr>
        <p:xfrm>
          <a:off x="290513" y="2071688"/>
          <a:ext cx="8153400" cy="2941637"/>
        </p:xfrm>
        <a:graphic>
          <a:graphicData uri="http://schemas.openxmlformats.org/presentationml/2006/ole">
            <p:oleObj spid="_x0000_s140291" name="Document" r:id="rId5" imgW="8706884" imgH="3142043" progId="Word.Document.8">
              <p:embed/>
            </p:oleObj>
          </a:graphicData>
        </a:graphic>
      </p:graphicFrame>
      <p:pic>
        <p:nvPicPr>
          <p:cNvPr id="19462" name="图片 7"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01799"/>
                                        </p:tgtEl>
                                        <p:attrNameLst>
                                          <p:attrName>style.visibility</p:attrName>
                                        </p:attrNameLst>
                                      </p:cBhvr>
                                      <p:to>
                                        <p:strVal val="visible"/>
                                      </p:to>
                                    </p:set>
                                    <p:anim calcmode="lin" valueType="num">
                                      <p:cBhvr additive="base">
                                        <p:cTn id="7" dur="500" fill="hold"/>
                                        <p:tgtEl>
                                          <p:spTgt spid="801799"/>
                                        </p:tgtEl>
                                        <p:attrNameLst>
                                          <p:attrName>ppt_x</p:attrName>
                                        </p:attrNameLst>
                                      </p:cBhvr>
                                      <p:tavLst>
                                        <p:tav tm="0">
                                          <p:val>
                                            <p:strVal val="#ppt_x"/>
                                          </p:val>
                                        </p:tav>
                                        <p:tav tm="100000">
                                          <p:val>
                                            <p:strVal val="#ppt_x"/>
                                          </p:val>
                                        </p:tav>
                                      </p:tavLst>
                                    </p:anim>
                                    <p:anim calcmode="lin" valueType="num">
                                      <p:cBhvr additive="base">
                                        <p:cTn id="8" dur="500" fill="hold"/>
                                        <p:tgtEl>
                                          <p:spTgt spid="8017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1817"/>
                                        </p:tgtEl>
                                        <p:attrNameLst>
                                          <p:attrName>style.visibility</p:attrName>
                                        </p:attrNameLst>
                                      </p:cBhvr>
                                      <p:to>
                                        <p:strVal val="visible"/>
                                      </p:to>
                                    </p:set>
                                    <p:animEffect transition="in" filter="blinds(horizontal)">
                                      <p:cBhvr>
                                        <p:cTn id="17" dur="500"/>
                                        <p:tgtEl>
                                          <p:spTgt spid="8018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01811"/>
                                        </p:tgtEl>
                                        <p:attrNameLst>
                                          <p:attrName>style.visibility</p:attrName>
                                        </p:attrNameLst>
                                      </p:cBhvr>
                                      <p:to>
                                        <p:strVal val="visible"/>
                                      </p:to>
                                    </p:set>
                                    <p:anim calcmode="lin" valueType="num">
                                      <p:cBhvr additive="base">
                                        <p:cTn id="22" dur="500" fill="hold"/>
                                        <p:tgtEl>
                                          <p:spTgt spid="801811"/>
                                        </p:tgtEl>
                                        <p:attrNameLst>
                                          <p:attrName>ppt_x</p:attrName>
                                        </p:attrNameLst>
                                      </p:cBhvr>
                                      <p:tavLst>
                                        <p:tav tm="0">
                                          <p:val>
                                            <p:strVal val="#ppt_x"/>
                                          </p:val>
                                        </p:tav>
                                        <p:tav tm="100000">
                                          <p:val>
                                            <p:strVal val="#ppt_x"/>
                                          </p:val>
                                        </p:tav>
                                      </p:tavLst>
                                    </p:anim>
                                    <p:anim calcmode="lin" valueType="num">
                                      <p:cBhvr additive="base">
                                        <p:cTn id="23" dur="500" fill="hold"/>
                                        <p:tgtEl>
                                          <p:spTgt spid="801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0482" name="Object 8"/>
          <p:cNvGraphicFramePr>
            <a:graphicFrameLocks noChangeAspect="1"/>
          </p:cNvGraphicFramePr>
          <p:nvPr>
            <p:ph/>
          </p:nvPr>
        </p:nvGraphicFramePr>
        <p:xfrm>
          <a:off x="-142908" y="1500174"/>
          <a:ext cx="8861425" cy="3879850"/>
        </p:xfrm>
        <a:graphic>
          <a:graphicData uri="http://schemas.openxmlformats.org/presentationml/2006/ole">
            <p:oleObj spid="_x0000_s141314" name="Document" r:id="rId3" imgW="9638084" imgH="4219799" progId="Word.Document.8">
              <p:embed/>
            </p:oleObj>
          </a:graphicData>
        </a:graphic>
      </p:graphicFrame>
      <p:pic>
        <p:nvPicPr>
          <p:cNvPr id="20485"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803848" name="Object 8"/>
          <p:cNvGraphicFramePr>
            <a:graphicFrameLocks noChangeAspect="1"/>
          </p:cNvGraphicFramePr>
          <p:nvPr/>
        </p:nvGraphicFramePr>
        <p:xfrm>
          <a:off x="355600" y="3978275"/>
          <a:ext cx="7802563" cy="2862263"/>
        </p:xfrm>
        <a:graphic>
          <a:graphicData uri="http://schemas.openxmlformats.org/presentationml/2006/ole">
            <p:oleObj spid="_x0000_s141315" name="Document" r:id="rId5" imgW="8108229" imgH="299096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3848"/>
                                        </p:tgtEl>
                                        <p:attrNameLst>
                                          <p:attrName>style.visibility</p:attrName>
                                        </p:attrNameLst>
                                      </p:cBhvr>
                                      <p:to>
                                        <p:strVal val="visible"/>
                                      </p:to>
                                    </p:set>
                                    <p:anim calcmode="lin" valueType="num">
                                      <p:cBhvr additive="base">
                                        <p:cTn id="7" dur="500" fill="hold"/>
                                        <p:tgtEl>
                                          <p:spTgt spid="803848"/>
                                        </p:tgtEl>
                                        <p:attrNameLst>
                                          <p:attrName>ppt_x</p:attrName>
                                        </p:attrNameLst>
                                      </p:cBhvr>
                                      <p:tavLst>
                                        <p:tav tm="0">
                                          <p:val>
                                            <p:strVal val="#ppt_x"/>
                                          </p:val>
                                        </p:tav>
                                        <p:tav tm="100000">
                                          <p:val>
                                            <p:strVal val="#ppt_x"/>
                                          </p:val>
                                        </p:tav>
                                      </p:tavLst>
                                    </p:anim>
                                    <p:anim calcmode="lin" valueType="num">
                                      <p:cBhvr additive="base">
                                        <p:cTn id="8" dur="500" fill="hold"/>
                                        <p:tgtEl>
                                          <p:spTgt spid="803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82" name="Object 10"/>
          <p:cNvGraphicFramePr>
            <a:graphicFrameLocks noChangeAspect="1"/>
          </p:cNvGraphicFramePr>
          <p:nvPr>
            <p:ph/>
          </p:nvPr>
        </p:nvGraphicFramePr>
        <p:xfrm>
          <a:off x="617538" y="1260475"/>
          <a:ext cx="7874000" cy="3586163"/>
        </p:xfrm>
        <a:graphic>
          <a:graphicData uri="http://schemas.openxmlformats.org/presentationml/2006/ole">
            <p:oleObj spid="_x0000_s142338" name="Document" r:id="rId3" imgW="8654811" imgH="3941797" progId="Word.Document.8">
              <p:embed/>
            </p:oleObj>
          </a:graphicData>
        </a:graphic>
      </p:graphicFrame>
      <p:sp>
        <p:nvSpPr>
          <p:cNvPr id="21508"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pic>
        <p:nvPicPr>
          <p:cNvPr id="21509"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498475" y="3360738"/>
          <a:ext cx="7908925" cy="3194050"/>
        </p:xfrm>
        <a:graphic>
          <a:graphicData uri="http://schemas.openxmlformats.org/presentationml/2006/ole">
            <p:oleObj spid="_x0000_s142340" name="Document" r:id="rId5" imgW="8330525" imgH="3386873"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2531" name="Object 9"/>
          <p:cNvGraphicFramePr>
            <a:graphicFrameLocks noChangeAspect="1"/>
          </p:cNvGraphicFramePr>
          <p:nvPr/>
        </p:nvGraphicFramePr>
        <p:xfrm>
          <a:off x="496888" y="1571625"/>
          <a:ext cx="7634287" cy="3027363"/>
        </p:xfrm>
        <a:graphic>
          <a:graphicData uri="http://schemas.openxmlformats.org/presentationml/2006/ole">
            <p:oleObj spid="_x0000_s143363" name="Document" r:id="rId3" imgW="7717865" imgH="3072092" progId="Word.Document.8">
              <p:embed/>
            </p:oleObj>
          </a:graphicData>
        </a:graphic>
      </p:graphicFrame>
      <p:pic>
        <p:nvPicPr>
          <p:cNvPr id="22533" name="图片 4" descr="全品文教.jpg"/>
          <p:cNvPicPr>
            <a:picLocks noChangeAspect="1"/>
          </p:cNvPicPr>
          <p:nvPr/>
        </p:nvPicPr>
        <p:blipFill>
          <a:blip r:embed="rId4"/>
          <a:srcRect/>
          <a:stretch>
            <a:fillRect/>
          </a:stretch>
        </p:blipFill>
        <p:spPr bwMode="auto">
          <a:xfrm>
            <a:off x="7286625" y="1000125"/>
            <a:ext cx="1676400" cy="557213"/>
          </a:xfrm>
          <a:prstGeom prst="rect">
            <a:avLst/>
          </a:prstGeom>
          <a:noFill/>
          <a:ln w="9525">
            <a:noFill/>
            <a:miter lim="800000"/>
            <a:headEnd/>
            <a:tailEnd/>
          </a:ln>
        </p:spPr>
      </p:pic>
      <p:graphicFrame>
        <p:nvGraphicFramePr>
          <p:cNvPr id="1244170" name="Object 10"/>
          <p:cNvGraphicFramePr>
            <a:graphicFrameLocks noChangeAspect="1"/>
          </p:cNvGraphicFramePr>
          <p:nvPr/>
        </p:nvGraphicFramePr>
        <p:xfrm>
          <a:off x="498475" y="3432175"/>
          <a:ext cx="7648575" cy="3241675"/>
        </p:xfrm>
        <a:graphic>
          <a:graphicData uri="http://schemas.openxmlformats.org/presentationml/2006/ole">
            <p:oleObj spid="_x0000_s143364" name="Document" r:id="rId5" imgW="8060466" imgH="342797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zh-CN" altLang="en-US"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当堂自测</a:t>
            </a:r>
            <a:r>
              <a:rPr lang="zh-CN" altLang="en-US" sz="2600" dirty="0">
                <a:latin typeface="黑体" pitchFamily="2" charset="-122"/>
                <a:ea typeface="黑体" pitchFamily="2" charset="-122"/>
              </a:rPr>
              <a:t> </a:t>
            </a:r>
          </a:p>
        </p:txBody>
      </p:sp>
      <p:graphicFrame>
        <p:nvGraphicFramePr>
          <p:cNvPr id="23554" name="Object 5"/>
          <p:cNvGraphicFramePr>
            <a:graphicFrameLocks noChangeAspect="1"/>
          </p:cNvGraphicFramePr>
          <p:nvPr>
            <p:ph/>
          </p:nvPr>
        </p:nvGraphicFramePr>
        <p:xfrm>
          <a:off x="514350" y="1358900"/>
          <a:ext cx="7945438" cy="2928938"/>
        </p:xfrm>
        <a:graphic>
          <a:graphicData uri="http://schemas.openxmlformats.org/presentationml/2006/ole">
            <p:oleObj spid="_x0000_s144386" name="Document" r:id="rId3" imgW="8380443" imgH="3089399" progId="Word.Document.8">
              <p:embed/>
            </p:oleObj>
          </a:graphicData>
        </a:graphic>
      </p:graphicFrame>
      <p:graphicFrame>
        <p:nvGraphicFramePr>
          <p:cNvPr id="1244170" name="Object 10"/>
          <p:cNvGraphicFramePr>
            <a:graphicFrameLocks noChangeAspect="1"/>
          </p:cNvGraphicFramePr>
          <p:nvPr/>
        </p:nvGraphicFramePr>
        <p:xfrm>
          <a:off x="569913" y="3005138"/>
          <a:ext cx="7908925" cy="3798887"/>
        </p:xfrm>
        <a:graphic>
          <a:graphicData uri="http://schemas.openxmlformats.org/presentationml/2006/ole">
            <p:oleObj spid="_x0000_s144387" name="Document" r:id="rId4" imgW="8227098" imgH="3967037" progId="Word.Document.8">
              <p:embed/>
            </p:oleObj>
          </a:graphicData>
        </a:graphic>
      </p:graphicFrame>
      <p:pic>
        <p:nvPicPr>
          <p:cNvPr id="23557" name="图片 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4170"/>
                                        </p:tgtEl>
                                        <p:attrNameLst>
                                          <p:attrName>style.visibility</p:attrName>
                                        </p:attrNameLst>
                                      </p:cBhvr>
                                      <p:to>
                                        <p:strVal val="visible"/>
                                      </p:to>
                                    </p:set>
                                    <p:anim calcmode="lin" valueType="num">
                                      <p:cBhvr additive="base">
                                        <p:cTn id="7" dur="500" fill="hold"/>
                                        <p:tgtEl>
                                          <p:spTgt spid="1244170"/>
                                        </p:tgtEl>
                                        <p:attrNameLst>
                                          <p:attrName>ppt_x</p:attrName>
                                        </p:attrNameLst>
                                      </p:cBhvr>
                                      <p:tavLst>
                                        <p:tav tm="0">
                                          <p:val>
                                            <p:strVal val="#ppt_x"/>
                                          </p:val>
                                        </p:tav>
                                        <p:tav tm="100000">
                                          <p:val>
                                            <p:strVal val="#ppt_x"/>
                                          </p:val>
                                        </p:tav>
                                      </p:tavLst>
                                    </p:anim>
                                    <p:anim calcmode="lin" valueType="num">
                                      <p:cBhvr additive="base">
                                        <p:cTn id="8" dur="500" fill="hold"/>
                                        <p:tgtEl>
                                          <p:spTgt spid="1244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.1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3088" y="2246313"/>
          <a:ext cx="7161212" cy="3814762"/>
        </p:xfrm>
        <a:graphic>
          <a:graphicData uri="http://schemas.openxmlformats.org/presentationml/2006/ole">
            <p:oleObj spid="_x0000_s964610" name="Document" r:id="rId4" imgW="8979097" imgH="4783016"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214282" y="2500306"/>
            <a:ext cx="8713787" cy="904863"/>
          </a:xfrm>
          <a:prstGeom prst="rect">
            <a:avLst/>
          </a:prstGeom>
          <a:noFill/>
          <a:ln w="9525">
            <a:noFill/>
            <a:miter lim="800000"/>
            <a:headEnd/>
            <a:tailEnd/>
          </a:ln>
        </p:spPr>
        <p:txBody>
          <a:bodyPr>
            <a:spAutoFit/>
          </a:bodyPr>
          <a:lstStyle/>
          <a:p>
            <a:pPr algn="ctr">
              <a:lnSpc>
                <a:spcPct val="120000"/>
              </a:lnSpc>
            </a:pPr>
            <a:r>
              <a:rPr lang="en-US" altLang="zh-CN" sz="4400" dirty="0" smtClean="0">
                <a:solidFill>
                  <a:srgbClr val="0066CC"/>
                </a:solidFill>
                <a:latin typeface="楷体_GB2312" pitchFamily="49" charset="-122"/>
                <a:ea typeface="楷体_GB2312" pitchFamily="49" charset="-122"/>
              </a:rPr>
              <a:t>2.2.2</a:t>
            </a:r>
            <a:r>
              <a:rPr lang="zh-CN" altLang="en-US" sz="4400" dirty="0">
                <a:solidFill>
                  <a:srgbClr val="0066CC"/>
                </a:solidFill>
                <a:latin typeface="楷体_GB2312" pitchFamily="49" charset="-122"/>
                <a:ea typeface="楷体_GB2312" pitchFamily="49" charset="-122"/>
              </a:rPr>
              <a:t>　</a:t>
            </a:r>
            <a:r>
              <a:rPr lang="zh-CN" altLang="en-US" sz="4400" dirty="0" smtClean="0">
                <a:solidFill>
                  <a:srgbClr val="0066CC"/>
                </a:solidFill>
                <a:latin typeface="楷体_GB2312" pitchFamily="49" charset="-122"/>
                <a:ea typeface="楷体_GB2312" pitchFamily="49" charset="-122"/>
              </a:rPr>
              <a:t>椭圆的简单几何性质</a:t>
            </a: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250825" y="188913"/>
            <a:ext cx="6121400"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grpSp>
        <p:nvGrpSpPr>
          <p:cNvPr id="2" name="Group 3"/>
          <p:cNvGrpSpPr>
            <a:grpSpLocks/>
          </p:cNvGrpSpPr>
          <p:nvPr/>
        </p:nvGrpSpPr>
        <p:grpSpPr bwMode="auto">
          <a:xfrm>
            <a:off x="322263" y="1317625"/>
            <a:ext cx="2305050" cy="527050"/>
            <a:chOff x="203" y="830"/>
            <a:chExt cx="1452" cy="332"/>
          </a:xfrm>
        </p:grpSpPr>
        <p:pic>
          <p:nvPicPr>
            <p:cNvPr id="47110" name="Picture 4"/>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7111" name="Text Box 5"/>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三维目标</a:t>
              </a:r>
            </a:p>
          </p:txBody>
        </p:sp>
      </p:gr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nSpc>
                <a:spcPct val="122000"/>
              </a:lnSpc>
            </a:pPr>
            <a:r>
              <a:rPr lang="en-US" altLang="zh-CN" b="0" dirty="0"/>
              <a:t>    1</a:t>
            </a:r>
            <a:r>
              <a:rPr lang="zh-CN" altLang="en-US" b="0" dirty="0"/>
              <a:t>．知识与技能</a:t>
            </a:r>
          </a:p>
          <a:p>
            <a:r>
              <a:rPr lang="zh-CN" altLang="en-US" b="0" dirty="0" smtClean="0"/>
              <a:t>　　掌握椭圆的定义和几何性质的应用，通过学生的积极参与和积极探究，培养学生分析问题和解决问题的能力．　　</a:t>
            </a:r>
            <a:endParaRPr lang="en-US" altLang="zh-CN" b="0" dirty="0" smtClean="0"/>
          </a:p>
          <a:p>
            <a:r>
              <a:rPr lang="en-US" altLang="zh-CN" b="0" dirty="0" smtClean="0"/>
              <a:t>    2</a:t>
            </a:r>
            <a:r>
              <a:rPr lang="zh-CN" altLang="en-US" b="0" dirty="0"/>
              <a:t>．过程与方法</a:t>
            </a:r>
          </a:p>
          <a:p>
            <a:pPr>
              <a:lnSpc>
                <a:spcPct val="122000"/>
              </a:lnSpc>
            </a:pPr>
            <a:r>
              <a:rPr lang="zh-CN" altLang="en-US" b="0" dirty="0"/>
              <a:t>　　</a:t>
            </a:r>
            <a:r>
              <a:rPr lang="zh-CN" altLang="en-US" b="0" dirty="0" smtClean="0"/>
              <a:t>了解用方程的方法研究图形的对称性；理解椭圆的范围、对称性及对称轴、对称中心、离心率、顶点的概念；掌握椭圆的标准方程、会用椭圆的定义解决实际问题；培养学生思考问题、探究问题、发现问题的能力，探究解决问题的一般的思想、方法和途径．</a:t>
            </a:r>
          </a:p>
          <a:p>
            <a:pPr>
              <a:lnSpc>
                <a:spcPct val="122000"/>
              </a:lnSpc>
            </a:pPr>
            <a:endParaRPr lang="zh-CN" altLang="en-US" b="0" dirty="0"/>
          </a:p>
        </p:txBody>
      </p:sp>
      <p:pic>
        <p:nvPicPr>
          <p:cNvPr id="4710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11010"/>
                                        </p:tgtEl>
                                        <p:attrNameLst>
                                          <p:attrName>style.visibility</p:attrName>
                                        </p:attrNameLst>
                                      </p:cBhvr>
                                      <p:to>
                                        <p:strVal val="visible"/>
                                      </p:to>
                                    </p:set>
                                    <p:anim calcmode="lin" valueType="num">
                                      <p:cBhvr additive="base">
                                        <p:cTn id="7" dur="500" fill="hold"/>
                                        <p:tgtEl>
                                          <p:spTgt spid="811010"/>
                                        </p:tgtEl>
                                        <p:attrNameLst>
                                          <p:attrName>ppt_x</p:attrName>
                                        </p:attrNameLst>
                                      </p:cBhvr>
                                      <p:tavLst>
                                        <p:tav tm="0">
                                          <p:val>
                                            <p:strVal val="#ppt_x"/>
                                          </p:val>
                                        </p:tav>
                                        <p:tav tm="100000">
                                          <p:val>
                                            <p:strVal val="#ppt_x"/>
                                          </p:val>
                                        </p:tav>
                                      </p:tavLst>
                                    </p:anim>
                                    <p:anim calcmode="lin" valueType="num">
                                      <p:cBhvr additive="base">
                                        <p:cTn id="8" dur="500" fill="hold"/>
                                        <p:tgtEl>
                                          <p:spTgt spid="8110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0" grpId="0" autoUpdateAnimBg="0"/>
      <p:bldP spid="47924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smtClean="0"/>
              <a:t>　　让学生参与并掌握利用信息技术探究点的轨迹问题，培养学生学习数学的兴趣和掌握利用先进教学辅助手段的技能．</a:t>
            </a:r>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重点难点</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重点</a:t>
            </a:r>
            <a:r>
              <a:rPr lang="en-US" altLang="zh-CN" dirty="0">
                <a:solidFill>
                  <a:srgbClr val="000000"/>
                </a:solidFill>
                <a:cs typeface="Times New Roman" pitchFamily="18" charset="0"/>
              </a:rPr>
              <a:t>]</a:t>
            </a:r>
          </a:p>
          <a:p>
            <a:pPr algn="just">
              <a:lnSpc>
                <a:spcPct val="122000"/>
              </a:lnSpc>
            </a:pPr>
            <a:r>
              <a:rPr lang="zh-CN" altLang="en-US" b="0" dirty="0" smtClean="0">
                <a:solidFill>
                  <a:srgbClr val="000000"/>
                </a:solidFill>
                <a:cs typeface="Times New Roman" pitchFamily="18" charset="0"/>
              </a:rPr>
              <a:t>　　</a:t>
            </a:r>
            <a:r>
              <a:rPr lang="zh-CN" altLang="en-US" b="0" dirty="0" smtClean="0"/>
              <a:t>椭圆的方程及其几何性质．</a:t>
            </a:r>
          </a:p>
          <a:p>
            <a:pPr algn="just">
              <a:lnSpc>
                <a:spcPct val="122000"/>
              </a:lnSpc>
            </a:pPr>
            <a:r>
              <a:rPr lang="zh-CN" altLang="en-US" b="0"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难点</a:t>
            </a:r>
            <a:r>
              <a:rPr lang="en-US" altLang="zh-CN" dirty="0">
                <a:solidFill>
                  <a:srgbClr val="000000"/>
                </a:solidFill>
                <a:cs typeface="Times New Roman" pitchFamily="18" charset="0"/>
              </a:rPr>
              <a:t>]</a:t>
            </a:r>
          </a:p>
          <a:p>
            <a:pPr algn="just">
              <a:lnSpc>
                <a:spcPct val="122000"/>
              </a:lnSpc>
            </a:pPr>
            <a:r>
              <a:rPr lang="zh-CN" altLang="en-US" b="0" dirty="0">
                <a:solidFill>
                  <a:srgbClr val="000000"/>
                </a:solidFill>
                <a:cs typeface="Times New Roman" pitchFamily="18" charset="0"/>
              </a:rPr>
              <a:t>　　</a:t>
            </a:r>
            <a:r>
              <a:rPr lang="zh-CN" altLang="en-US" b="0" dirty="0" smtClean="0"/>
              <a:t>椭圆几何性质的应用．</a:t>
            </a:r>
          </a:p>
          <a:p>
            <a:pPr algn="just">
              <a:lnSpc>
                <a:spcPct val="122000"/>
              </a:lnSpc>
            </a:pPr>
            <a:endParaRPr lang="zh-CN" altLang="en-US"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49158"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49159"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重点难点</a:t>
              </a:r>
            </a:p>
          </p:txBody>
        </p:sp>
      </p:grpSp>
      <p:pic>
        <p:nvPicPr>
          <p:cNvPr id="49157"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3058"/>
                                        </p:tgtEl>
                                        <p:attrNameLst>
                                          <p:attrName>style.visibility</p:attrName>
                                        </p:attrNameLst>
                                      </p:cBhvr>
                                      <p:to>
                                        <p:strVal val="visible"/>
                                      </p:to>
                                    </p:set>
                                    <p:anim calcmode="lin" valueType="num">
                                      <p:cBhvr additive="base">
                                        <p:cTn id="7" dur="500" fill="hold"/>
                                        <p:tgtEl>
                                          <p:spTgt spid="813058"/>
                                        </p:tgtEl>
                                        <p:attrNameLst>
                                          <p:attrName>ppt_x</p:attrName>
                                        </p:attrNameLst>
                                      </p:cBhvr>
                                      <p:tavLst>
                                        <p:tav tm="0">
                                          <p:val>
                                            <p:strVal val="#ppt_x"/>
                                          </p:val>
                                        </p:tav>
                                        <p:tav tm="100000">
                                          <p:val>
                                            <p:strVal val="#ppt_x"/>
                                          </p:val>
                                        </p:tav>
                                      </p:tavLst>
                                    </p:anim>
                                    <p:anim calcmode="lin" valueType="num">
                                      <p:cBhvr additive="base">
                                        <p:cTn id="8" dur="500" fill="hold"/>
                                        <p:tgtEl>
                                          <p:spTgt spid="81305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8" grpId="0"/>
      <p:bldP spid="4792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85750" y="1714500"/>
            <a:ext cx="8456613" cy="2638425"/>
          </a:xfrm>
          <a:prstGeom prst="rect">
            <a:avLst/>
          </a:prstGeom>
          <a:noFill/>
          <a:ln w="9525" algn="ctr">
            <a:noFill/>
            <a:miter lim="800000"/>
            <a:headEnd/>
            <a:tailEnd/>
          </a:ln>
        </p:spPr>
        <p:txBody>
          <a:bodyPr/>
          <a:lstStyle/>
          <a:p>
            <a:pPr>
              <a:lnSpc>
                <a:spcPct val="122000"/>
              </a:lnSpc>
            </a:pPr>
            <a:r>
              <a:rPr lang="zh-CN" altLang="en-US" dirty="0"/>
              <a:t>　　</a:t>
            </a:r>
            <a:r>
              <a:rPr lang="en-US" altLang="zh-CN" b="0" dirty="0" smtClean="0"/>
              <a:t>3</a:t>
            </a:r>
            <a:r>
              <a:rPr lang="zh-CN" altLang="en-US" b="0" dirty="0"/>
              <a:t>．情感、态度与价值观</a:t>
            </a:r>
          </a:p>
          <a:p>
            <a:pPr>
              <a:lnSpc>
                <a:spcPct val="122000"/>
              </a:lnSpc>
            </a:pPr>
            <a:r>
              <a:rPr lang="zh-CN" altLang="en-US" b="0" dirty="0"/>
              <a:t>　　</a:t>
            </a:r>
            <a:r>
              <a:rPr lang="zh-CN" altLang="en-US" b="0" dirty="0" smtClean="0"/>
              <a:t>通过本节学习使学生树立数形结合的思想，为以后更好地利用图形解决问题奠定基础．</a:t>
            </a:r>
          </a:p>
          <a:p>
            <a:pPr>
              <a:lnSpc>
                <a:spcPct val="122000"/>
              </a:lnSpc>
            </a:pPr>
            <a:endParaRPr lang="zh-CN" altLang="en-US" b="0" dirty="0"/>
          </a:p>
        </p:txBody>
      </p:sp>
      <p:sp>
        <p:nvSpPr>
          <p:cNvPr id="48131" name="Text Box 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.1</a:t>
            </a:r>
            <a:r>
              <a:rPr lang="en-US" altLang="zh-CN" sz="2600" dirty="0" smtClean="0">
                <a:latin typeface="黑体" pitchFamily="2" charset="-122"/>
                <a:ea typeface="黑体" pitchFamily="2" charset="-122"/>
              </a:rPr>
              <a:t>  </a:t>
            </a:r>
            <a:r>
              <a:rPr lang="en-US" altLang="zh-CN" sz="2600" dirty="0" smtClean="0">
                <a:solidFill>
                  <a:srgbClr val="FFFF00"/>
                </a:solidFill>
                <a:latin typeface="黑体" pitchFamily="2" charset="-122"/>
                <a:ea typeface="黑体" pitchFamily="2" charset="-122"/>
              </a:rPr>
              <a:t>2.1</a:t>
            </a:r>
            <a:r>
              <a:rPr lang="en-US" altLang="en-US" sz="2600" dirty="0" smtClean="0">
                <a:solidFill>
                  <a:srgbClr val="FFFF00"/>
                </a:solidFill>
                <a:latin typeface="黑体" pitchFamily="2" charset="-122"/>
                <a:ea typeface="黑体" pitchFamily="2" charset="-122"/>
              </a:rPr>
              <a:t>.2</a:t>
            </a:r>
            <a:r>
              <a:rPr lang="en-US" altLang="zh-CN" sz="2600" dirty="0" smtClean="0">
                <a:latin typeface="黑体" pitchFamily="2" charset="-122"/>
                <a:ea typeface="黑体" pitchFamily="2" charset="-122"/>
              </a:rPr>
              <a:t> </a:t>
            </a:r>
            <a:r>
              <a:rPr lang="en-US" altLang="zh-CN" sz="2600" dirty="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三维目标</a:t>
            </a:r>
          </a:p>
        </p:txBody>
      </p:sp>
      <p:pic>
        <p:nvPicPr>
          <p:cNvPr id="4813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教学建议</a:t>
            </a:r>
          </a:p>
        </p:txBody>
      </p:sp>
      <p:sp>
        <p:nvSpPr>
          <p:cNvPr id="479240" name="Text Box 8"/>
          <p:cNvSpPr txBox="1">
            <a:spLocks noChangeArrowheads="1"/>
          </p:cNvSpPr>
          <p:nvPr/>
        </p:nvSpPr>
        <p:spPr bwMode="auto">
          <a:xfrm>
            <a:off x="358775" y="2085975"/>
            <a:ext cx="8456613" cy="4030663"/>
          </a:xfrm>
          <a:prstGeom prst="rect">
            <a:avLst/>
          </a:prstGeom>
          <a:noFill/>
          <a:ln w="9525" algn="ctr">
            <a:noFill/>
            <a:miter lim="800000"/>
            <a:headEnd/>
            <a:tailEnd/>
          </a:ln>
        </p:spPr>
        <p:txBody>
          <a:bodyPr/>
          <a:lstStyle/>
          <a:p>
            <a:pPr algn="just">
              <a:lnSpc>
                <a:spcPts val="3500"/>
              </a:lnSpc>
            </a:pPr>
            <a:r>
              <a:rPr lang="zh-CN" altLang="en-US" dirty="0">
                <a:solidFill>
                  <a:srgbClr val="000000"/>
                </a:solidFill>
                <a:cs typeface="Times New Roman" pitchFamily="18" charset="0"/>
              </a:rPr>
              <a:t>　　</a:t>
            </a:r>
            <a:r>
              <a:rPr lang="zh-CN" altLang="en-US" b="0" dirty="0" smtClean="0"/>
              <a:t>本节内容是椭圆的简单几何性质，是在学习了椭圆的定义和标准方程之后展开的，它是继续学习双曲线、抛物线的几何性质的基础．因此本节内容起到一个巩固旧知、熟练方法、拓展新知的承上启下的作用，是发展学生自主学习能力，培养创新能力的好素材．本教案的设计遵循启发式的教学原则，以培养学生的数形结合的思想方法，培养学生观察、实验、探究、验证与交流等数学活动能力．</a:t>
            </a:r>
          </a:p>
        </p:txBody>
      </p:sp>
      <p:grpSp>
        <p:nvGrpSpPr>
          <p:cNvPr id="2" name="Group 4"/>
          <p:cNvGrpSpPr>
            <a:grpSpLocks/>
          </p:cNvGrpSpPr>
          <p:nvPr/>
        </p:nvGrpSpPr>
        <p:grpSpPr bwMode="auto">
          <a:xfrm>
            <a:off x="322263" y="1317625"/>
            <a:ext cx="2305050" cy="527050"/>
            <a:chOff x="203" y="830"/>
            <a:chExt cx="1452" cy="332"/>
          </a:xfrm>
        </p:grpSpPr>
        <p:pic>
          <p:nvPicPr>
            <p:cNvPr id="50182"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0183"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教学建议</a:t>
              </a:r>
            </a:p>
          </p:txBody>
        </p:sp>
      </p:grpSp>
      <p:pic>
        <p:nvPicPr>
          <p:cNvPr id="50181"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4082"/>
                                        </p:tgtEl>
                                        <p:attrNameLst>
                                          <p:attrName>style.visibility</p:attrName>
                                        </p:attrNameLst>
                                      </p:cBhvr>
                                      <p:to>
                                        <p:strVal val="visible"/>
                                      </p:to>
                                    </p:set>
                                    <p:anim calcmode="lin" valueType="num">
                                      <p:cBhvr additive="base">
                                        <p:cTn id="7" dur="500" fill="hold"/>
                                        <p:tgtEl>
                                          <p:spTgt spid="814082"/>
                                        </p:tgtEl>
                                        <p:attrNameLst>
                                          <p:attrName>ppt_x</p:attrName>
                                        </p:attrNameLst>
                                      </p:cBhvr>
                                      <p:tavLst>
                                        <p:tav tm="0">
                                          <p:val>
                                            <p:strVal val="#ppt_x"/>
                                          </p:val>
                                        </p:tav>
                                        <p:tav tm="100000">
                                          <p:val>
                                            <p:strVal val="#ppt_x"/>
                                          </p:val>
                                        </p:tav>
                                      </p:tavLst>
                                    </p:anim>
                                    <p:anim calcmode="lin" valueType="num">
                                      <p:cBhvr additive="base">
                                        <p:cTn id="8" dur="500" fill="hold"/>
                                        <p:tgtEl>
                                          <p:spTgt spid="8140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2" grpId="0"/>
      <p:bldP spid="47924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479240" name="Text Box 8"/>
          <p:cNvSpPr txBox="1">
            <a:spLocks noChangeArrowheads="1"/>
          </p:cNvSpPr>
          <p:nvPr/>
        </p:nvSpPr>
        <p:spPr bwMode="auto">
          <a:xfrm>
            <a:off x="323850" y="1844675"/>
            <a:ext cx="8456613" cy="4030663"/>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导入一</a:t>
            </a:r>
            <a:r>
              <a:rPr lang="en-US" altLang="zh-CN" dirty="0">
                <a:solidFill>
                  <a:srgbClr val="000000"/>
                </a:solidFill>
                <a:cs typeface="Times New Roman" pitchFamily="18" charset="0"/>
              </a:rPr>
              <a:t>]</a:t>
            </a:r>
          </a:p>
          <a:p>
            <a:pPr algn="just">
              <a:lnSpc>
                <a:spcPts val="3500"/>
              </a:lnSpc>
            </a:pPr>
            <a:r>
              <a:rPr lang="zh-CN" altLang="en-US" b="0" dirty="0" smtClean="0">
                <a:solidFill>
                  <a:srgbClr val="000000"/>
                </a:solidFill>
                <a:cs typeface="Times New Roman" pitchFamily="18" charset="0"/>
              </a:rPr>
              <a:t>　　</a:t>
            </a:r>
            <a:r>
              <a:rPr lang="zh-CN" altLang="en-US" b="0" dirty="0" smtClean="0">
                <a:latin typeface="Times New Roman" pitchFamily="18" charset="0"/>
                <a:ea typeface="+mn-ea"/>
                <a:cs typeface="Times New Roman" pitchFamily="18" charset="0"/>
              </a:rPr>
              <a:t>神舟八号于</a:t>
            </a:r>
            <a:r>
              <a:rPr lang="en-US" altLang="zh-CN" b="0" dirty="0" smtClean="0">
                <a:latin typeface="Times New Roman" pitchFamily="18" charset="0"/>
                <a:ea typeface="+mn-ea"/>
                <a:cs typeface="Times New Roman" pitchFamily="18" charset="0"/>
              </a:rPr>
              <a:t>2011</a:t>
            </a:r>
            <a:r>
              <a:rPr lang="zh-CN" altLang="en-US" b="0" dirty="0" smtClean="0">
                <a:latin typeface="Times New Roman" pitchFamily="18" charset="0"/>
                <a:ea typeface="+mn-ea"/>
                <a:cs typeface="Times New Roman" pitchFamily="18" charset="0"/>
              </a:rPr>
              <a:t>年</a:t>
            </a:r>
            <a:r>
              <a:rPr lang="en-US" altLang="zh-CN" b="0" dirty="0" smtClean="0">
                <a:latin typeface="Times New Roman" pitchFamily="18" charset="0"/>
                <a:ea typeface="+mn-ea"/>
                <a:cs typeface="Times New Roman" pitchFamily="18" charset="0"/>
              </a:rPr>
              <a:t>11</a:t>
            </a:r>
            <a:r>
              <a:rPr lang="zh-CN" altLang="en-US" b="0" dirty="0" smtClean="0">
                <a:latin typeface="Times New Roman" pitchFamily="18" charset="0"/>
                <a:ea typeface="+mn-ea"/>
                <a:cs typeface="Times New Roman" pitchFamily="18" charset="0"/>
              </a:rPr>
              <a:t>月</a:t>
            </a:r>
            <a:r>
              <a:rPr lang="en-US" altLang="zh-CN" b="0" dirty="0" smtClean="0">
                <a:latin typeface="Times New Roman" pitchFamily="18" charset="0"/>
                <a:ea typeface="+mn-ea"/>
                <a:cs typeface="Times New Roman" pitchFamily="18" charset="0"/>
              </a:rPr>
              <a:t>1</a:t>
            </a:r>
            <a:r>
              <a:rPr lang="zh-CN" altLang="en-US" b="0" dirty="0" smtClean="0">
                <a:latin typeface="Times New Roman" pitchFamily="18" charset="0"/>
                <a:ea typeface="+mn-ea"/>
                <a:cs typeface="Times New Roman" pitchFamily="18" charset="0"/>
              </a:rPr>
              <a:t>日</a:t>
            </a:r>
            <a:r>
              <a:rPr lang="en-US" altLang="zh-CN" b="0" dirty="0" smtClean="0">
                <a:latin typeface="Times New Roman" pitchFamily="18" charset="0"/>
                <a:ea typeface="+mn-ea"/>
                <a:cs typeface="Times New Roman" pitchFamily="18" charset="0"/>
              </a:rPr>
              <a:t>5</a:t>
            </a:r>
            <a:r>
              <a:rPr lang="zh-CN" altLang="en-US" b="0" dirty="0" smtClean="0">
                <a:latin typeface="Times New Roman" pitchFamily="18" charset="0"/>
                <a:ea typeface="+mn-ea"/>
                <a:cs typeface="Times New Roman" pitchFamily="18" charset="0"/>
              </a:rPr>
              <a:t>时</a:t>
            </a:r>
            <a:r>
              <a:rPr lang="en-US" altLang="zh-CN" b="0" dirty="0" smtClean="0">
                <a:latin typeface="Times New Roman" pitchFamily="18" charset="0"/>
                <a:ea typeface="+mn-ea"/>
                <a:cs typeface="Times New Roman" pitchFamily="18" charset="0"/>
              </a:rPr>
              <a:t>58</a:t>
            </a:r>
            <a:r>
              <a:rPr lang="zh-CN" altLang="en-US" b="0" dirty="0" smtClean="0">
                <a:latin typeface="Times New Roman" pitchFamily="18" charset="0"/>
                <a:ea typeface="+mn-ea"/>
                <a:cs typeface="Times New Roman" pitchFamily="18" charset="0"/>
              </a:rPr>
              <a:t>分</a:t>
            </a:r>
            <a:r>
              <a:rPr lang="en-US" altLang="zh-CN" b="0" dirty="0" smtClean="0">
                <a:latin typeface="Times New Roman" pitchFamily="18" charset="0"/>
                <a:ea typeface="+mn-ea"/>
                <a:cs typeface="Times New Roman" pitchFamily="18" charset="0"/>
              </a:rPr>
              <a:t>10</a:t>
            </a:r>
            <a:r>
              <a:rPr lang="zh-CN" altLang="en-US" b="0" dirty="0" smtClean="0">
                <a:latin typeface="Times New Roman" pitchFamily="18" charset="0"/>
                <a:ea typeface="+mn-ea"/>
                <a:cs typeface="Times New Roman" pitchFamily="18" charset="0"/>
              </a:rPr>
              <a:t>秒顺利发射升空，升空后</a:t>
            </a:r>
            <a:r>
              <a:rPr lang="en-US" altLang="zh-CN" b="0" dirty="0" smtClean="0">
                <a:latin typeface="Times New Roman" pitchFamily="18" charset="0"/>
                <a:ea typeface="+mn-ea"/>
                <a:cs typeface="Times New Roman" pitchFamily="18" charset="0"/>
              </a:rPr>
              <a:t>2</a:t>
            </a:r>
            <a:r>
              <a:rPr lang="zh-CN" altLang="en-US" b="0" dirty="0" smtClean="0">
                <a:latin typeface="Times New Roman" pitchFamily="18" charset="0"/>
                <a:ea typeface="+mn-ea"/>
                <a:cs typeface="Times New Roman" pitchFamily="18" charset="0"/>
              </a:rPr>
              <a:t>天，“神八”与此前发射的“天宫一号”目标飞行器实现交会对接，并和此后的神舟九号、十号一起组成中国首个空间实验室．神八的轨道可以看成一个椭圆，那么飞船会不会脱离轨道，该轨道有什么特点？本节课我们来研究椭圆的性质．</a:t>
            </a:r>
          </a:p>
          <a:p>
            <a:pPr algn="just">
              <a:lnSpc>
                <a:spcPct val="122000"/>
              </a:lnSpc>
            </a:pPr>
            <a:endParaRPr lang="zh-CN" altLang="en-US" b="0" dirty="0" smtClean="0">
              <a:solidFill>
                <a:srgbClr val="000000"/>
              </a:solidFill>
              <a:cs typeface="Times New Roman" pitchFamily="18" charset="0"/>
            </a:endParaRPr>
          </a:p>
          <a:p>
            <a:pPr algn="just">
              <a:lnSpc>
                <a:spcPct val="122000"/>
              </a:lnSpc>
            </a:pPr>
            <a:endParaRPr lang="en-US" altLang="zh-CN" b="0" dirty="0">
              <a:solidFill>
                <a:srgbClr val="000000"/>
              </a:solidFill>
              <a:cs typeface="Times New Roman" pitchFamily="18" charset="0"/>
            </a:endParaRPr>
          </a:p>
        </p:txBody>
      </p:sp>
      <p:grpSp>
        <p:nvGrpSpPr>
          <p:cNvPr id="2" name="Group 4"/>
          <p:cNvGrpSpPr>
            <a:grpSpLocks/>
          </p:cNvGrpSpPr>
          <p:nvPr/>
        </p:nvGrpSpPr>
        <p:grpSpPr bwMode="auto">
          <a:xfrm>
            <a:off x="322263" y="1317625"/>
            <a:ext cx="2305050" cy="527050"/>
            <a:chOff x="203" y="830"/>
            <a:chExt cx="1452" cy="332"/>
          </a:xfrm>
        </p:grpSpPr>
        <p:pic>
          <p:nvPicPr>
            <p:cNvPr id="52230" name="Picture 5"/>
            <p:cNvPicPr>
              <a:picLocks noChangeAspect="1" noChangeArrowheads="1"/>
            </p:cNvPicPr>
            <p:nvPr/>
          </p:nvPicPr>
          <p:blipFill>
            <a:blip r:embed="rId2"/>
            <a:srcRect/>
            <a:stretch>
              <a:fillRect/>
            </a:stretch>
          </p:blipFill>
          <p:spPr bwMode="auto">
            <a:xfrm>
              <a:off x="203" y="839"/>
              <a:ext cx="1452" cy="323"/>
            </a:xfrm>
            <a:prstGeom prst="rect">
              <a:avLst/>
            </a:prstGeom>
            <a:noFill/>
            <a:ln w="9525" algn="ctr">
              <a:noFill/>
              <a:miter lim="800000"/>
              <a:headEnd/>
              <a:tailEnd/>
            </a:ln>
          </p:spPr>
        </p:pic>
        <p:sp>
          <p:nvSpPr>
            <p:cNvPr id="52231" name="Text Box 6"/>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新课导入</a:t>
              </a:r>
            </a:p>
          </p:txBody>
        </p:sp>
      </p:grpSp>
      <p:pic>
        <p:nvPicPr>
          <p:cNvPr id="52229" name="图片 6" descr="全品文教.jpg"/>
          <p:cNvPicPr>
            <a:picLocks noChangeAspect="1"/>
          </p:cNvPicPr>
          <p:nvPr/>
        </p:nvPicPr>
        <p:blipFill>
          <a:blip r:embed="rId3"/>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16130"/>
                                        </p:tgtEl>
                                        <p:attrNameLst>
                                          <p:attrName>style.visibility</p:attrName>
                                        </p:attrNameLst>
                                      </p:cBhvr>
                                      <p:to>
                                        <p:strVal val="visible"/>
                                      </p:to>
                                    </p:set>
                                    <p:anim calcmode="lin" valueType="num">
                                      <p:cBhvr additive="base">
                                        <p:cTn id="7" dur="500" fill="hold"/>
                                        <p:tgtEl>
                                          <p:spTgt spid="816130"/>
                                        </p:tgtEl>
                                        <p:attrNameLst>
                                          <p:attrName>ppt_x</p:attrName>
                                        </p:attrNameLst>
                                      </p:cBhvr>
                                      <p:tavLst>
                                        <p:tav tm="0">
                                          <p:val>
                                            <p:strVal val="#ppt_x"/>
                                          </p:val>
                                        </p:tav>
                                        <p:tav tm="100000">
                                          <p:val>
                                            <p:strVal val="#ppt_x"/>
                                          </p:val>
                                        </p:tav>
                                      </p:tavLst>
                                    </p:anim>
                                    <p:anim calcmode="lin" valueType="num">
                                      <p:cBhvr additive="base">
                                        <p:cTn id="8" dur="500" fill="hold"/>
                                        <p:tgtEl>
                                          <p:spTgt spid="8161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9240"/>
                                        </p:tgtEl>
                                        <p:attrNameLst>
                                          <p:attrName>style.visibility</p:attrName>
                                        </p:attrNameLst>
                                      </p:cBhvr>
                                      <p:to>
                                        <p:strVal val="visible"/>
                                      </p:to>
                                    </p:set>
                                    <p:animEffect transition="in" filter="blinds(horizontal)">
                                      <p:cBhvr>
                                        <p:cTn id="17" dur="500"/>
                                        <p:tgtEl>
                                          <p:spTgt spid="47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47924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285720" y="1000108"/>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导入二</a:t>
            </a:r>
            <a:r>
              <a:rPr lang="en-US" altLang="zh-CN" dirty="0">
                <a:solidFill>
                  <a:srgbClr val="000000"/>
                </a:solidFill>
                <a:cs typeface="Times New Roman" pitchFamily="18" charset="0"/>
              </a:rPr>
              <a:t>]</a:t>
            </a:r>
          </a:p>
          <a:p>
            <a:pPr>
              <a:lnSpc>
                <a:spcPct val="122000"/>
              </a:lnSpc>
            </a:pPr>
            <a:r>
              <a:rPr lang="zh-CN" altLang="en-US" b="0" dirty="0">
                <a:solidFill>
                  <a:srgbClr val="000000"/>
                </a:solidFill>
                <a:latin typeface="Times New Roman" pitchFamily="18" charset="0"/>
                <a:cs typeface="Times New Roman" pitchFamily="18" charset="0"/>
              </a:rPr>
              <a:t>　　</a:t>
            </a:r>
            <a:r>
              <a:rPr lang="zh-CN" altLang="en-US" b="0" dirty="0" smtClean="0">
                <a:latin typeface="Times New Roman" pitchFamily="18" charset="0"/>
                <a:cs typeface="Times New Roman" pitchFamily="18" charset="0"/>
              </a:rPr>
              <a:t>上节课我们从椭圆的定义出发建立了椭圆的标准方</a:t>
            </a:r>
          </a:p>
          <a:p>
            <a:pPr>
              <a:lnSpc>
                <a:spcPct val="122000"/>
              </a:lnSpc>
            </a:pPr>
            <a:r>
              <a:rPr lang="zh-CN" altLang="en-US" b="0" dirty="0" smtClean="0">
                <a:latin typeface="Times New Roman" pitchFamily="18" charset="0"/>
                <a:cs typeface="Times New Roman" pitchFamily="18" charset="0"/>
              </a:rPr>
              <a:t>程，下面我们利用椭圆的标准方程研究它的几何性质，包括椭圆的形状、大小、对称性和位置等．</a:t>
            </a:r>
          </a:p>
          <a:p>
            <a:pPr>
              <a:lnSpc>
                <a:spcPct val="122000"/>
              </a:lnSpc>
            </a:pPr>
            <a:r>
              <a:rPr lang="zh-CN" altLang="en-US" b="0" dirty="0" smtClean="0">
                <a:latin typeface="Times New Roman" pitchFamily="18" charset="0"/>
                <a:cs typeface="Times New Roman" pitchFamily="18" charset="0"/>
              </a:rPr>
              <a:t>观察椭圆的形状，你能从图上看出它的范围吗？它有怎样的对称性？椭圆上哪些点比较特殊？</a:t>
            </a:r>
          </a:p>
          <a:p>
            <a:pPr>
              <a:lnSpc>
                <a:spcPct val="122000"/>
              </a:lnSpc>
            </a:pPr>
            <a:endParaRPr lang="zh-CN" altLang="en-US" b="0" dirty="0" smtClean="0">
              <a:latin typeface="Times New Roman" pitchFamily="18" charset="0"/>
              <a:cs typeface="Times New Roman" pitchFamily="18" charset="0"/>
            </a:endParaRPr>
          </a:p>
          <a:p>
            <a:pPr algn="just">
              <a:lnSpc>
                <a:spcPct val="122000"/>
              </a:lnSpc>
            </a:pPr>
            <a:endParaRPr lang="zh-CN" altLang="en-US" b="0" dirty="0">
              <a:solidFill>
                <a:srgbClr val="000000"/>
              </a:solidFill>
              <a:cs typeface="Times New Roman" pitchFamily="18" charset="0"/>
            </a:endParaRP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50825" y="188913"/>
            <a:ext cx="6049963"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a:t>
            </a:r>
            <a:r>
              <a:rPr lang="en-US" altLang="zh-CN" sz="2600" dirty="0" smtClean="0">
                <a:solidFill>
                  <a:srgbClr val="003399"/>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新课导入</a:t>
            </a:r>
          </a:p>
        </p:txBody>
      </p:sp>
      <p:sp>
        <p:nvSpPr>
          <p:cNvPr id="53251" name="Text Box 8"/>
          <p:cNvSpPr txBox="1">
            <a:spLocks noChangeArrowheads="1"/>
          </p:cNvSpPr>
          <p:nvPr/>
        </p:nvSpPr>
        <p:spPr bwMode="auto">
          <a:xfrm>
            <a:off x="323850" y="1268413"/>
            <a:ext cx="8456613" cy="4897437"/>
          </a:xfrm>
          <a:prstGeom prst="rect">
            <a:avLst/>
          </a:prstGeom>
          <a:noFill/>
          <a:ln w="9525" algn="ctr">
            <a:noFill/>
            <a:miter lim="800000"/>
            <a:headEnd/>
            <a:tailEnd/>
          </a:ln>
        </p:spPr>
        <p:txBody>
          <a:bodyPr/>
          <a:lstStyle/>
          <a:p>
            <a:pPr algn="just">
              <a:lnSpc>
                <a:spcPct val="122000"/>
              </a:lnSpc>
            </a:pPr>
            <a:r>
              <a:rPr lang="zh-CN" altLang="en-US" dirty="0">
                <a:solidFill>
                  <a:srgbClr val="000000"/>
                </a:solidFill>
                <a:cs typeface="Times New Roman" pitchFamily="18" charset="0"/>
              </a:rPr>
              <a:t>　　</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导</a:t>
            </a:r>
            <a:r>
              <a:rPr lang="zh-CN" altLang="en-US" dirty="0" smtClean="0">
                <a:solidFill>
                  <a:srgbClr val="000000"/>
                </a:solidFill>
                <a:cs typeface="Times New Roman" pitchFamily="18" charset="0"/>
              </a:rPr>
              <a:t>入三</a:t>
            </a:r>
            <a:r>
              <a:rPr lang="en-US" altLang="zh-CN" dirty="0" smtClean="0">
                <a:solidFill>
                  <a:srgbClr val="000000"/>
                </a:solidFill>
                <a:cs typeface="Times New Roman" pitchFamily="18" charset="0"/>
              </a:rPr>
              <a:t>]</a:t>
            </a:r>
            <a:endParaRPr lang="en-US" altLang="zh-CN" dirty="0">
              <a:solidFill>
                <a:srgbClr val="000000"/>
              </a:solidFill>
              <a:cs typeface="Times New Roman" pitchFamily="18" charset="0"/>
            </a:endParaRPr>
          </a:p>
          <a:p>
            <a:r>
              <a:rPr lang="zh-CN" altLang="en-US" b="0" dirty="0">
                <a:solidFill>
                  <a:srgbClr val="000000"/>
                </a:solidFill>
                <a:cs typeface="Times New Roman" pitchFamily="18" charset="0"/>
              </a:rPr>
              <a:t>　　</a:t>
            </a:r>
            <a:r>
              <a:rPr lang="zh-CN" altLang="en-US" b="0" dirty="0" smtClean="0"/>
              <a:t>如何将一个长、宽分别为</a:t>
            </a:r>
            <a:r>
              <a:rPr lang="en-US" altLang="zh-CN" b="0" dirty="0" smtClean="0"/>
              <a:t>10 cm</a:t>
            </a:r>
            <a:r>
              <a:rPr lang="zh-CN" altLang="en-US" b="0" dirty="0" smtClean="0"/>
              <a:t>，</a:t>
            </a:r>
            <a:r>
              <a:rPr lang="en-US" altLang="zh-CN" b="0" dirty="0" smtClean="0"/>
              <a:t>8 cm</a:t>
            </a:r>
            <a:r>
              <a:rPr lang="zh-CN" altLang="en-US" b="0" dirty="0" smtClean="0"/>
              <a:t>的矩形纸板制作成一个面积最大的椭圆呢？</a:t>
            </a:r>
          </a:p>
        </p:txBody>
      </p:sp>
      <p:pic>
        <p:nvPicPr>
          <p:cNvPr id="53252" name="图片 3"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pic>
        <p:nvPicPr>
          <p:cNvPr id="195586" name="Picture 2"/>
          <p:cNvPicPr>
            <a:picLocks noChangeAspect="1" noChangeArrowheads="1"/>
          </p:cNvPicPr>
          <p:nvPr/>
        </p:nvPicPr>
        <p:blipFill>
          <a:blip r:embed="rId3"/>
          <a:srcRect/>
          <a:stretch>
            <a:fillRect/>
          </a:stretch>
        </p:blipFill>
        <p:spPr bwMode="auto">
          <a:xfrm>
            <a:off x="2714612" y="3214686"/>
            <a:ext cx="3571875" cy="2343150"/>
          </a:xfrm>
          <a:prstGeom prst="rect">
            <a:avLst/>
          </a:prstGeom>
          <a:noFill/>
          <a:ln w="9525">
            <a:noFill/>
            <a:miter lim="800000"/>
            <a:headEnd/>
            <a:tailEnd/>
          </a:ln>
          <a:effectLst/>
        </p:spPr>
      </p:pic>
    </p:spTree>
  </p:cSld>
  <p:clrMapOvr>
    <a:masterClrMapping/>
  </p:clrMapOvr>
  <p:transition spd="med" advClick="0">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179388" y="2492375"/>
            <a:ext cx="8713787" cy="904863"/>
          </a:xfrm>
          <a:prstGeom prst="rect">
            <a:avLst/>
          </a:prstGeom>
          <a:noFill/>
          <a:ln w="9525">
            <a:noFill/>
            <a:miter lim="800000"/>
            <a:headEnd/>
            <a:tailEnd/>
          </a:ln>
        </p:spPr>
        <p:txBody>
          <a:bodyPr>
            <a:spAutoFit/>
          </a:bodyPr>
          <a:lstStyle/>
          <a:p>
            <a:pPr algn="ctr">
              <a:lnSpc>
                <a:spcPct val="120000"/>
              </a:lnSpc>
            </a:pPr>
            <a:r>
              <a:rPr lang="zh-CN" altLang="en-US" sz="4400" dirty="0" smtClean="0">
                <a:solidFill>
                  <a:srgbClr val="0066CC"/>
                </a:solidFill>
                <a:latin typeface="楷体_GB2312" pitchFamily="49" charset="-122"/>
                <a:ea typeface="楷体_GB2312" pitchFamily="49" charset="-122"/>
              </a:rPr>
              <a:t>第</a:t>
            </a:r>
            <a:r>
              <a:rPr lang="en-US" altLang="zh-CN" sz="4400" dirty="0" smtClean="0">
                <a:solidFill>
                  <a:srgbClr val="0066CC"/>
                </a:solidFill>
                <a:latin typeface="楷体_GB2312" pitchFamily="49" charset="-122"/>
                <a:ea typeface="楷体_GB2312" pitchFamily="49" charset="-122"/>
              </a:rPr>
              <a:t>1</a:t>
            </a:r>
            <a:r>
              <a:rPr lang="zh-CN" altLang="en-US" sz="4400" dirty="0" smtClean="0">
                <a:solidFill>
                  <a:srgbClr val="0066CC"/>
                </a:solidFill>
                <a:latin typeface="楷体_GB2312" pitchFamily="49" charset="-122"/>
                <a:ea typeface="楷体_GB2312" pitchFamily="49" charset="-122"/>
              </a:rPr>
              <a:t>课时　椭圆的简单几何性质</a:t>
            </a:r>
            <a:r>
              <a:rPr lang="en-US" altLang="zh-CN" sz="4400" dirty="0" smtClean="0">
                <a:solidFill>
                  <a:srgbClr val="0066CC"/>
                </a:solidFill>
                <a:latin typeface="楷体_GB2312" pitchFamily="49" charset="-122"/>
                <a:ea typeface="楷体_GB2312" pitchFamily="49" charset="-122"/>
              </a:rPr>
              <a:t>(1)</a:t>
            </a:r>
            <a:endParaRPr lang="en-US" altLang="zh-CN" sz="4400" dirty="0">
              <a:solidFill>
                <a:srgbClr val="0066CC"/>
              </a:solidFill>
              <a:latin typeface="楷体_GB2312" pitchFamily="49" charset="-122"/>
              <a:ea typeface="楷体_GB2312" pitchFamily="49" charset="-122"/>
            </a:endParaRPr>
          </a:p>
        </p:txBody>
      </p:sp>
      <p:pic>
        <p:nvPicPr>
          <p:cNvPr id="46083" name="图片 2" descr="全品文教.jpg"/>
          <p:cNvPicPr>
            <a:picLocks noChangeAspect="1"/>
          </p:cNvPicPr>
          <p:nvPr/>
        </p:nvPicPr>
        <p:blipFill>
          <a:blip r:embed="rId2"/>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21570"/>
                                        </p:tgtEl>
                                        <p:attrNameLst>
                                          <p:attrName>style.visibility</p:attrName>
                                        </p:attrNameLst>
                                      </p:cBhvr>
                                      <p:to>
                                        <p:strVal val="visible"/>
                                      </p:to>
                                    </p:set>
                                    <p:anim calcmode="lin" valueType="num">
                                      <p:cBhvr>
                                        <p:cTn id="7" dur="500" fill="hold"/>
                                        <p:tgtEl>
                                          <p:spTgt spid="621570"/>
                                        </p:tgtEl>
                                        <p:attrNameLst>
                                          <p:attrName>ppt_w</p:attrName>
                                        </p:attrNameLst>
                                      </p:cBhvr>
                                      <p:tavLst>
                                        <p:tav tm="0">
                                          <p:val>
                                            <p:fltVal val="0"/>
                                          </p:val>
                                        </p:tav>
                                        <p:tav tm="100000">
                                          <p:val>
                                            <p:strVal val="#ppt_w"/>
                                          </p:val>
                                        </p:tav>
                                      </p:tavLst>
                                    </p:anim>
                                    <p:anim calcmode="lin" valueType="num">
                                      <p:cBhvr>
                                        <p:cTn id="8" dur="500" fill="hold"/>
                                        <p:tgtEl>
                                          <p:spTgt spid="621570"/>
                                        </p:tgtEl>
                                        <p:attrNameLst>
                                          <p:attrName>ppt_h</p:attrName>
                                        </p:attrNameLst>
                                      </p:cBhvr>
                                      <p:tavLst>
                                        <p:tav tm="0">
                                          <p:val>
                                            <p:fltVal val="0"/>
                                          </p:val>
                                        </p:tav>
                                        <p:tav tm="100000">
                                          <p:val>
                                            <p:strVal val="#ppt_h"/>
                                          </p:val>
                                        </p:tav>
                                      </p:tavLst>
                                    </p:anim>
                                    <p:animEffect transition="in" filter="fade">
                                      <p:cBhvr>
                                        <p:cTn id="9" dur="500"/>
                                        <p:tgtEl>
                                          <p:spTgt spid="6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30" name="Text Box 26"/>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pSp>
        <p:nvGrpSpPr>
          <p:cNvPr id="2" name="Group 30"/>
          <p:cNvGrpSpPr>
            <a:grpSpLocks/>
          </p:cNvGrpSpPr>
          <p:nvPr/>
        </p:nvGrpSpPr>
        <p:grpSpPr bwMode="auto">
          <a:xfrm>
            <a:off x="322263" y="1317625"/>
            <a:ext cx="2305050" cy="527050"/>
            <a:chOff x="203" y="830"/>
            <a:chExt cx="1452" cy="332"/>
          </a:xfrm>
        </p:grpSpPr>
        <p:pic>
          <p:nvPicPr>
            <p:cNvPr id="3086" name="Picture 31"/>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3087" name="Text Box 32"/>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a:solidFill>
                    <a:srgbClr val="4D4D4D"/>
                  </a:solidFill>
                  <a:latin typeface="Arial" charset="0"/>
                  <a:ea typeface="黑体" pitchFamily="2" charset="-122"/>
                </a:rPr>
                <a:t>预习探究</a:t>
              </a:r>
            </a:p>
          </p:txBody>
        </p:sp>
      </p:grpSp>
      <p:graphicFrame>
        <p:nvGraphicFramePr>
          <p:cNvPr id="328753" name="Object 49"/>
          <p:cNvGraphicFramePr>
            <a:graphicFrameLocks noChangeAspect="1"/>
          </p:cNvGraphicFramePr>
          <p:nvPr/>
        </p:nvGraphicFramePr>
        <p:xfrm>
          <a:off x="496888" y="1855788"/>
          <a:ext cx="7853362" cy="4625975"/>
        </p:xfrm>
        <a:graphic>
          <a:graphicData uri="http://schemas.openxmlformats.org/presentationml/2006/ole">
            <p:oleObj spid="_x0000_s175106" name="Document" r:id="rId4" imgW="9090065" imgH="5398156" progId="Word.Document.8">
              <p:embed/>
            </p:oleObj>
          </a:graphicData>
        </a:graphic>
      </p:graphicFrame>
      <p:pic>
        <p:nvPicPr>
          <p:cNvPr id="3085" name="图片 14"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graphicFrame>
        <p:nvGraphicFramePr>
          <p:cNvPr id="782445" name="Object 109"/>
          <p:cNvGraphicFramePr>
            <a:graphicFrameLocks noChangeAspect="1"/>
          </p:cNvGraphicFramePr>
          <p:nvPr/>
        </p:nvGraphicFramePr>
        <p:xfrm>
          <a:off x="2285984" y="5072074"/>
          <a:ext cx="2568575" cy="766762"/>
        </p:xfrm>
        <a:graphic>
          <a:graphicData uri="http://schemas.openxmlformats.org/presentationml/2006/ole">
            <p:oleObj spid="_x0000_s175114" name="Document" r:id="rId6" imgW="2641333" imgH="793624" progId="Word.Document.8">
              <p:embed/>
            </p:oleObj>
          </a:graphicData>
        </a:graphic>
      </p:graphicFrame>
      <p:graphicFrame>
        <p:nvGraphicFramePr>
          <p:cNvPr id="782446" name="Object 110"/>
          <p:cNvGraphicFramePr>
            <a:graphicFrameLocks noChangeAspect="1"/>
          </p:cNvGraphicFramePr>
          <p:nvPr/>
        </p:nvGraphicFramePr>
        <p:xfrm>
          <a:off x="4857752" y="5143512"/>
          <a:ext cx="2298700" cy="698500"/>
        </p:xfrm>
        <a:graphic>
          <a:graphicData uri="http://schemas.openxmlformats.org/presentationml/2006/ole">
            <p:oleObj spid="_x0000_s175115" name="Document" r:id="rId7" imgW="2324230" imgH="715379"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8730"/>
                                        </p:tgtEl>
                                        <p:attrNameLst>
                                          <p:attrName>style.visibility</p:attrName>
                                        </p:attrNameLst>
                                      </p:cBhvr>
                                      <p:to>
                                        <p:strVal val="visible"/>
                                      </p:to>
                                    </p:set>
                                    <p:anim calcmode="lin" valueType="num">
                                      <p:cBhvr additive="base">
                                        <p:cTn id="7" dur="500" fill="hold"/>
                                        <p:tgtEl>
                                          <p:spTgt spid="328730"/>
                                        </p:tgtEl>
                                        <p:attrNameLst>
                                          <p:attrName>ppt_x</p:attrName>
                                        </p:attrNameLst>
                                      </p:cBhvr>
                                      <p:tavLst>
                                        <p:tav tm="0">
                                          <p:val>
                                            <p:strVal val="#ppt_x"/>
                                          </p:val>
                                        </p:tav>
                                        <p:tav tm="100000">
                                          <p:val>
                                            <p:strVal val="#ppt_x"/>
                                          </p:val>
                                        </p:tav>
                                      </p:tavLst>
                                    </p:anim>
                                    <p:anim calcmode="lin" valueType="num">
                                      <p:cBhvr additive="base">
                                        <p:cTn id="8" dur="500" fill="hold"/>
                                        <p:tgtEl>
                                          <p:spTgt spid="3287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53"/>
                                        </p:tgtEl>
                                        <p:attrNameLst>
                                          <p:attrName>style.visibility</p:attrName>
                                        </p:attrNameLst>
                                      </p:cBhvr>
                                      <p:to>
                                        <p:strVal val="visible"/>
                                      </p:to>
                                    </p:set>
                                    <p:animEffect transition="in" filter="blinds(horizontal)">
                                      <p:cBhvr>
                                        <p:cTn id="17" dur="500"/>
                                        <p:tgtEl>
                                          <p:spTgt spid="3287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82445"/>
                                        </p:tgtEl>
                                        <p:attrNameLst>
                                          <p:attrName>style.visibility</p:attrName>
                                        </p:attrNameLst>
                                      </p:cBhvr>
                                      <p:to>
                                        <p:strVal val="visible"/>
                                      </p:to>
                                    </p:set>
                                    <p:anim calcmode="lin" valueType="num">
                                      <p:cBhvr additive="base">
                                        <p:cTn id="22" dur="500" fill="hold"/>
                                        <p:tgtEl>
                                          <p:spTgt spid="782445"/>
                                        </p:tgtEl>
                                        <p:attrNameLst>
                                          <p:attrName>ppt_x</p:attrName>
                                        </p:attrNameLst>
                                      </p:cBhvr>
                                      <p:tavLst>
                                        <p:tav tm="0">
                                          <p:val>
                                            <p:strVal val="#ppt_x"/>
                                          </p:val>
                                        </p:tav>
                                        <p:tav tm="100000">
                                          <p:val>
                                            <p:strVal val="#ppt_x"/>
                                          </p:val>
                                        </p:tav>
                                      </p:tavLst>
                                    </p:anim>
                                    <p:anim calcmode="lin" valueType="num">
                                      <p:cBhvr additive="base">
                                        <p:cTn id="23"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82446"/>
                                        </p:tgtEl>
                                        <p:attrNameLst>
                                          <p:attrName>style.visibility</p:attrName>
                                        </p:attrNameLst>
                                      </p:cBhvr>
                                      <p:to>
                                        <p:strVal val="visible"/>
                                      </p:to>
                                    </p:set>
                                    <p:anim calcmode="lin" valueType="num">
                                      <p:cBhvr additive="base">
                                        <p:cTn id="28" dur="500" fill="hold"/>
                                        <p:tgtEl>
                                          <p:spTgt spid="782446"/>
                                        </p:tgtEl>
                                        <p:attrNameLst>
                                          <p:attrName>ppt_x</p:attrName>
                                        </p:attrNameLst>
                                      </p:cBhvr>
                                      <p:tavLst>
                                        <p:tav tm="0">
                                          <p:val>
                                            <p:strVal val="#ppt_x"/>
                                          </p:val>
                                        </p:tav>
                                        <p:tav tm="100000">
                                          <p:val>
                                            <p:strVal val="#ppt_x"/>
                                          </p:val>
                                        </p:tav>
                                      </p:tavLst>
                                    </p:anim>
                                    <p:anim calcmode="lin" valueType="num">
                                      <p:cBhvr additive="base">
                                        <p:cTn id="29"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3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 Box 10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6147" name="Object 108"/>
          <p:cNvGraphicFramePr>
            <a:graphicFrameLocks noChangeAspect="1"/>
          </p:cNvGraphicFramePr>
          <p:nvPr/>
        </p:nvGraphicFramePr>
        <p:xfrm>
          <a:off x="498475" y="1924050"/>
          <a:ext cx="7600950" cy="5141913"/>
        </p:xfrm>
        <a:graphic>
          <a:graphicData uri="http://schemas.openxmlformats.org/presentationml/2006/ole">
            <p:oleObj spid="_x0000_s196611" name="Document" r:id="rId3" imgW="8261574" imgH="5512818" progId="Word.Document.8">
              <p:embed/>
            </p:oleObj>
          </a:graphicData>
        </a:graphic>
      </p:graphicFrame>
      <p:graphicFrame>
        <p:nvGraphicFramePr>
          <p:cNvPr id="782445" name="Object 109"/>
          <p:cNvGraphicFramePr>
            <a:graphicFrameLocks noChangeAspect="1"/>
          </p:cNvGraphicFramePr>
          <p:nvPr/>
        </p:nvGraphicFramePr>
        <p:xfrm>
          <a:off x="3000364" y="2214554"/>
          <a:ext cx="2541587" cy="754063"/>
        </p:xfrm>
        <a:graphic>
          <a:graphicData uri="http://schemas.openxmlformats.org/presentationml/2006/ole">
            <p:oleObj spid="_x0000_s196612" name="Document" r:id="rId4" imgW="2641333" imgH="795066" progId="Word.Document.8">
              <p:embed/>
            </p:oleObj>
          </a:graphicData>
        </a:graphic>
      </p:graphicFrame>
      <p:graphicFrame>
        <p:nvGraphicFramePr>
          <p:cNvPr id="782446" name="Object 110"/>
          <p:cNvGraphicFramePr>
            <a:graphicFrameLocks noChangeAspect="1"/>
          </p:cNvGraphicFramePr>
          <p:nvPr/>
        </p:nvGraphicFramePr>
        <p:xfrm>
          <a:off x="5572132" y="2214554"/>
          <a:ext cx="2298700" cy="698500"/>
        </p:xfrm>
        <a:graphic>
          <a:graphicData uri="http://schemas.openxmlformats.org/presentationml/2006/ole">
            <p:oleObj spid="_x0000_s196613" name="Document" r:id="rId5" imgW="2324230" imgH="715379" progId="Word.Document.8">
              <p:embed/>
            </p:oleObj>
          </a:graphicData>
        </a:graphic>
      </p:graphicFrame>
      <p:graphicFrame>
        <p:nvGraphicFramePr>
          <p:cNvPr id="782447" name="Object 111"/>
          <p:cNvGraphicFramePr>
            <a:graphicFrameLocks noChangeAspect="1"/>
          </p:cNvGraphicFramePr>
          <p:nvPr/>
        </p:nvGraphicFramePr>
        <p:xfrm>
          <a:off x="3929058" y="2643182"/>
          <a:ext cx="1157287" cy="390525"/>
        </p:xfrm>
        <a:graphic>
          <a:graphicData uri="http://schemas.openxmlformats.org/presentationml/2006/ole">
            <p:oleObj spid="_x0000_s196614" name="Document" r:id="rId6" imgW="1196590" imgH="400598" progId="Word.Document.8">
              <p:embed/>
            </p:oleObj>
          </a:graphicData>
        </a:graphic>
      </p:graphicFrame>
      <p:pic>
        <p:nvPicPr>
          <p:cNvPr id="6152" name="图片 7" descr="全品文教.jpg"/>
          <p:cNvPicPr>
            <a:picLocks noChangeAspect="1"/>
          </p:cNvPicPr>
          <p:nvPr/>
        </p:nvPicPr>
        <p:blipFill>
          <a:blip r:embed="rId7"/>
          <a:srcRect/>
          <a:stretch>
            <a:fillRect/>
          </a:stretch>
        </p:blipFill>
        <p:spPr bwMode="auto">
          <a:xfrm>
            <a:off x="7286625" y="1000125"/>
            <a:ext cx="1676400" cy="557213"/>
          </a:xfrm>
          <a:prstGeom prst="rect">
            <a:avLst/>
          </a:prstGeom>
          <a:noFill/>
          <a:ln w="9525">
            <a:noFill/>
            <a:miter lim="800000"/>
            <a:headEnd/>
            <a:tailEnd/>
          </a:ln>
        </p:spPr>
      </p:pic>
      <p:graphicFrame>
        <p:nvGraphicFramePr>
          <p:cNvPr id="2" name="Object 111"/>
          <p:cNvGraphicFramePr>
            <a:graphicFrameLocks noChangeAspect="1"/>
          </p:cNvGraphicFramePr>
          <p:nvPr/>
        </p:nvGraphicFramePr>
        <p:xfrm>
          <a:off x="6429388" y="2643182"/>
          <a:ext cx="2438400" cy="638175"/>
        </p:xfrm>
        <a:graphic>
          <a:graphicData uri="http://schemas.openxmlformats.org/presentationml/2006/ole">
            <p:oleObj spid="_x0000_s196615" name="Document" r:id="rId8" imgW="2488707" imgH="648673" progId="Word.Document.8">
              <p:embed/>
            </p:oleObj>
          </a:graphicData>
        </a:graphic>
      </p:graphicFrame>
      <p:graphicFrame>
        <p:nvGraphicFramePr>
          <p:cNvPr id="3" name="Object 111"/>
          <p:cNvGraphicFramePr>
            <a:graphicFrameLocks noChangeAspect="1"/>
          </p:cNvGraphicFramePr>
          <p:nvPr/>
        </p:nvGraphicFramePr>
        <p:xfrm>
          <a:off x="2857488" y="3143248"/>
          <a:ext cx="2541588" cy="619125"/>
        </p:xfrm>
        <a:graphic>
          <a:graphicData uri="http://schemas.openxmlformats.org/presentationml/2006/ole">
            <p:oleObj spid="_x0000_s196616" name="Document" r:id="rId9" imgW="2604703" imgH="645428" progId="Word.Document.8">
              <p:embed/>
            </p:oleObj>
          </a:graphicData>
        </a:graphic>
      </p:graphicFrame>
      <p:graphicFrame>
        <p:nvGraphicFramePr>
          <p:cNvPr id="4" name="Object 9"/>
          <p:cNvGraphicFramePr>
            <a:graphicFrameLocks noChangeAspect="1"/>
          </p:cNvGraphicFramePr>
          <p:nvPr/>
        </p:nvGraphicFramePr>
        <p:xfrm>
          <a:off x="5429256" y="3143248"/>
          <a:ext cx="2501900" cy="604838"/>
        </p:xfrm>
        <a:graphic>
          <a:graphicData uri="http://schemas.openxmlformats.org/presentationml/2006/ole">
            <p:oleObj spid="_x0000_s196617" name="Document" r:id="rId10" imgW="2604703" imgH="645428" progId="Word.Document.8">
              <p:embed/>
            </p:oleObj>
          </a:graphicData>
        </a:graphic>
      </p:graphicFrame>
      <p:graphicFrame>
        <p:nvGraphicFramePr>
          <p:cNvPr id="5" name="Object 10"/>
          <p:cNvGraphicFramePr>
            <a:graphicFrameLocks noChangeAspect="1"/>
          </p:cNvGraphicFramePr>
          <p:nvPr/>
        </p:nvGraphicFramePr>
        <p:xfrm>
          <a:off x="4071934" y="3643314"/>
          <a:ext cx="2487612" cy="619125"/>
        </p:xfrm>
        <a:graphic>
          <a:graphicData uri="http://schemas.openxmlformats.org/presentationml/2006/ole">
            <p:oleObj spid="_x0000_s196618" name="Document" r:id="rId11" imgW="2595366" imgH="647231" progId="Word.Document.8">
              <p:embed/>
            </p:oleObj>
          </a:graphicData>
        </a:graphic>
      </p:graphicFrame>
      <p:graphicFrame>
        <p:nvGraphicFramePr>
          <p:cNvPr id="7" name="Object 12"/>
          <p:cNvGraphicFramePr>
            <a:graphicFrameLocks noChangeAspect="1"/>
          </p:cNvGraphicFramePr>
          <p:nvPr/>
        </p:nvGraphicFramePr>
        <p:xfrm>
          <a:off x="2863850" y="4075113"/>
          <a:ext cx="2487613" cy="752475"/>
        </p:xfrm>
        <a:graphic>
          <a:graphicData uri="http://schemas.openxmlformats.org/presentationml/2006/ole">
            <p:oleObj spid="_x0000_s196620" name="Document" r:id="rId12" imgW="2595366" imgH="793624" progId="Word.Document.8">
              <p:embed/>
            </p:oleObj>
          </a:graphicData>
        </a:graphic>
      </p:graphicFrame>
      <p:graphicFrame>
        <p:nvGraphicFramePr>
          <p:cNvPr id="8" name="Object 13"/>
          <p:cNvGraphicFramePr>
            <a:graphicFrameLocks noChangeAspect="1"/>
          </p:cNvGraphicFramePr>
          <p:nvPr/>
        </p:nvGraphicFramePr>
        <p:xfrm>
          <a:off x="5572132" y="4071942"/>
          <a:ext cx="2487613" cy="752475"/>
        </p:xfrm>
        <a:graphic>
          <a:graphicData uri="http://schemas.openxmlformats.org/presentationml/2006/ole">
            <p:oleObj spid="_x0000_s196621" name="Document" r:id="rId13" imgW="2595366" imgH="793624" progId="Word.Document.8">
              <p:embed/>
            </p:oleObj>
          </a:graphicData>
        </a:graphic>
      </p:graphicFrame>
      <p:graphicFrame>
        <p:nvGraphicFramePr>
          <p:cNvPr id="9" name="Object 14"/>
          <p:cNvGraphicFramePr>
            <a:graphicFrameLocks noChangeAspect="1"/>
          </p:cNvGraphicFramePr>
          <p:nvPr/>
        </p:nvGraphicFramePr>
        <p:xfrm>
          <a:off x="4500562" y="4714884"/>
          <a:ext cx="2487612" cy="752475"/>
        </p:xfrm>
        <a:graphic>
          <a:graphicData uri="http://schemas.openxmlformats.org/presentationml/2006/ole">
            <p:oleObj spid="_x0000_s196622" name="Document" r:id="rId14" imgW="2595366" imgH="793624" progId="Word.Document.8">
              <p:embed/>
            </p:oleObj>
          </a:graphicData>
        </a:graphic>
      </p:graphicFrame>
      <p:graphicFrame>
        <p:nvGraphicFramePr>
          <p:cNvPr id="11" name="Object 16"/>
          <p:cNvGraphicFramePr>
            <a:graphicFrameLocks noChangeAspect="1"/>
          </p:cNvGraphicFramePr>
          <p:nvPr/>
        </p:nvGraphicFramePr>
        <p:xfrm>
          <a:off x="4643438" y="5715016"/>
          <a:ext cx="2487612" cy="619125"/>
        </p:xfrm>
        <a:graphic>
          <a:graphicData uri="http://schemas.openxmlformats.org/presentationml/2006/ole">
            <p:oleObj spid="_x0000_s196624" name="Document" r:id="rId15" imgW="2595366" imgH="647231" progId="Word.Document.8">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2445"/>
                                        </p:tgtEl>
                                        <p:attrNameLst>
                                          <p:attrName>style.visibility</p:attrName>
                                        </p:attrNameLst>
                                      </p:cBhvr>
                                      <p:to>
                                        <p:strVal val="visible"/>
                                      </p:to>
                                    </p:set>
                                    <p:anim calcmode="lin" valueType="num">
                                      <p:cBhvr additive="base">
                                        <p:cTn id="7" dur="500" fill="hold"/>
                                        <p:tgtEl>
                                          <p:spTgt spid="782445"/>
                                        </p:tgtEl>
                                        <p:attrNameLst>
                                          <p:attrName>ppt_x</p:attrName>
                                        </p:attrNameLst>
                                      </p:cBhvr>
                                      <p:tavLst>
                                        <p:tav tm="0">
                                          <p:val>
                                            <p:strVal val="#ppt_x"/>
                                          </p:val>
                                        </p:tav>
                                        <p:tav tm="100000">
                                          <p:val>
                                            <p:strVal val="#ppt_x"/>
                                          </p:val>
                                        </p:tav>
                                      </p:tavLst>
                                    </p:anim>
                                    <p:anim calcmode="lin" valueType="num">
                                      <p:cBhvr additive="base">
                                        <p:cTn id="8" dur="500" fill="hold"/>
                                        <p:tgtEl>
                                          <p:spTgt spid="782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2446"/>
                                        </p:tgtEl>
                                        <p:attrNameLst>
                                          <p:attrName>style.visibility</p:attrName>
                                        </p:attrNameLst>
                                      </p:cBhvr>
                                      <p:to>
                                        <p:strVal val="visible"/>
                                      </p:to>
                                    </p:set>
                                    <p:anim calcmode="lin" valueType="num">
                                      <p:cBhvr additive="base">
                                        <p:cTn id="13" dur="500" fill="hold"/>
                                        <p:tgtEl>
                                          <p:spTgt spid="782446"/>
                                        </p:tgtEl>
                                        <p:attrNameLst>
                                          <p:attrName>ppt_x</p:attrName>
                                        </p:attrNameLst>
                                      </p:cBhvr>
                                      <p:tavLst>
                                        <p:tav tm="0">
                                          <p:val>
                                            <p:strVal val="#ppt_x"/>
                                          </p:val>
                                        </p:tav>
                                        <p:tav tm="100000">
                                          <p:val>
                                            <p:strVal val="#ppt_x"/>
                                          </p:val>
                                        </p:tav>
                                      </p:tavLst>
                                    </p:anim>
                                    <p:anim calcmode="lin" valueType="num">
                                      <p:cBhvr additive="base">
                                        <p:cTn id="14" dur="500" fill="hold"/>
                                        <p:tgtEl>
                                          <p:spTgt spid="7824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2447"/>
                                        </p:tgtEl>
                                        <p:attrNameLst>
                                          <p:attrName>style.visibility</p:attrName>
                                        </p:attrNameLst>
                                      </p:cBhvr>
                                      <p:to>
                                        <p:strVal val="visible"/>
                                      </p:to>
                                    </p:set>
                                    <p:anim calcmode="lin" valueType="num">
                                      <p:cBhvr additive="base">
                                        <p:cTn id="19" dur="500" fill="hold"/>
                                        <p:tgtEl>
                                          <p:spTgt spid="782447"/>
                                        </p:tgtEl>
                                        <p:attrNameLst>
                                          <p:attrName>ppt_x</p:attrName>
                                        </p:attrNameLst>
                                      </p:cBhvr>
                                      <p:tavLst>
                                        <p:tav tm="0">
                                          <p:val>
                                            <p:strVal val="#ppt_x"/>
                                          </p:val>
                                        </p:tav>
                                        <p:tav tm="100000">
                                          <p:val>
                                            <p:strVal val="#ppt_x"/>
                                          </p:val>
                                        </p:tav>
                                      </p:tavLst>
                                    </p:anim>
                                    <p:anim calcmode="lin" valueType="num">
                                      <p:cBhvr additive="base">
                                        <p:cTn id="20" dur="500" fill="hold"/>
                                        <p:tgtEl>
                                          <p:spTgt spid="7824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238594"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3863"/>
          <a:ext cx="8027988" cy="2878137"/>
        </p:xfrm>
        <a:graphic>
          <a:graphicData uri="http://schemas.openxmlformats.org/presentationml/2006/ole">
            <p:oleObj spid="_x0000_s238595" name="Document" r:id="rId4" imgW="8478124" imgH="3052981" progId="Word.Document.8">
              <p:embed/>
            </p:oleObj>
          </a:graphicData>
        </a:graphic>
      </p:graphicFrame>
      <p:graphicFrame>
        <p:nvGraphicFramePr>
          <p:cNvPr id="940056" name="Object 24"/>
          <p:cNvGraphicFramePr>
            <a:graphicFrameLocks noChangeAspect="1"/>
          </p:cNvGraphicFramePr>
          <p:nvPr/>
        </p:nvGraphicFramePr>
        <p:xfrm>
          <a:off x="469900" y="2716213"/>
          <a:ext cx="7826375" cy="2782887"/>
        </p:xfrm>
        <a:graphic>
          <a:graphicData uri="http://schemas.openxmlformats.org/presentationml/2006/ole">
            <p:oleObj spid="_x0000_s238596" name="Document" r:id="rId5" imgW="8516190" imgH="3047933"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a:solidFill>
                  <a:schemeClr val="bg1"/>
                </a:solidFill>
                <a:latin typeface="黑体" pitchFamily="2" charset="-122"/>
                <a:ea typeface="黑体" pitchFamily="2" charset="-122"/>
              </a:rPr>
              <a:t>预习探究</a:t>
            </a:r>
            <a:r>
              <a:rPr lang="zh-CN" altLang="en-US" sz="2600" dirty="0">
                <a:latin typeface="黑体" pitchFamily="2" charset="-122"/>
                <a:ea typeface="黑体" pitchFamily="2" charset="-122"/>
              </a:rPr>
              <a:t> </a:t>
            </a:r>
          </a:p>
        </p:txBody>
      </p:sp>
      <p:graphicFrame>
        <p:nvGraphicFramePr>
          <p:cNvPr id="5122" name="Object 13"/>
          <p:cNvGraphicFramePr>
            <a:graphicFrameLocks noChangeAspect="1"/>
          </p:cNvGraphicFramePr>
          <p:nvPr>
            <p:ph sz="half" idx="2"/>
          </p:nvPr>
        </p:nvGraphicFramePr>
        <p:xfrm>
          <a:off x="4664075" y="2249488"/>
          <a:ext cx="4148138" cy="2768600"/>
        </p:xfrm>
        <a:graphic>
          <a:graphicData uri="http://schemas.openxmlformats.org/presentationml/2006/ole">
            <p:oleObj spid="_x0000_s176130" name="文档" r:id="rId3" imgW="6098368" imgH="4070161" progId="Word.Document.8">
              <p:embed/>
            </p:oleObj>
          </a:graphicData>
        </a:graphic>
      </p:graphicFrame>
      <p:graphicFrame>
        <p:nvGraphicFramePr>
          <p:cNvPr id="5123" name="Object 15"/>
          <p:cNvGraphicFramePr>
            <a:graphicFrameLocks noChangeAspect="1"/>
          </p:cNvGraphicFramePr>
          <p:nvPr/>
        </p:nvGraphicFramePr>
        <p:xfrm>
          <a:off x="390525" y="1695450"/>
          <a:ext cx="7999413" cy="2867025"/>
        </p:xfrm>
        <a:graphic>
          <a:graphicData uri="http://schemas.openxmlformats.org/presentationml/2006/ole">
            <p:oleObj spid="_x0000_s176131" name="Document" r:id="rId4" imgW="8478124" imgH="3052981" progId="Word.Document.8">
              <p:embed/>
            </p:oleObj>
          </a:graphicData>
        </a:graphic>
      </p:graphicFrame>
      <p:graphicFrame>
        <p:nvGraphicFramePr>
          <p:cNvPr id="940056" name="Object 24"/>
          <p:cNvGraphicFramePr>
            <a:graphicFrameLocks noChangeAspect="1"/>
          </p:cNvGraphicFramePr>
          <p:nvPr/>
        </p:nvGraphicFramePr>
        <p:xfrm>
          <a:off x="363538" y="4075113"/>
          <a:ext cx="7777162" cy="2778125"/>
        </p:xfrm>
        <a:graphic>
          <a:graphicData uri="http://schemas.openxmlformats.org/presentationml/2006/ole">
            <p:oleObj spid="_x0000_s176132" name="Document" r:id="rId5" imgW="8478124" imgH="3057669" progId="Word.Document.8">
              <p:embed/>
            </p:oleObj>
          </a:graphicData>
        </a:graphic>
      </p:graphicFrame>
      <p:pic>
        <p:nvPicPr>
          <p:cNvPr id="5126" name="图片 5" descr="全品文教.jpg"/>
          <p:cNvPicPr>
            <a:picLocks noChangeAspect="1"/>
          </p:cNvPicPr>
          <p:nvPr/>
        </p:nvPicPr>
        <p:blipFill>
          <a:blip r:embed="rId6"/>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0056"/>
                                        </p:tgtEl>
                                        <p:attrNameLst>
                                          <p:attrName>style.visibility</p:attrName>
                                        </p:attrNameLst>
                                      </p:cBhvr>
                                      <p:to>
                                        <p:strVal val="visible"/>
                                      </p:to>
                                    </p:set>
                                    <p:animEffect transition="in" filter="blinds(horizontal)">
                                      <p:cBhvr>
                                        <p:cTn id="7" dur="500"/>
                                        <p:tgtEl>
                                          <p:spTgt spid="94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22263" y="1317625"/>
            <a:ext cx="2305050" cy="527050"/>
            <a:chOff x="203" y="830"/>
            <a:chExt cx="1452" cy="332"/>
          </a:xfrm>
        </p:grpSpPr>
        <p:pic>
          <p:nvPicPr>
            <p:cNvPr id="11272" name="Picture 8"/>
            <p:cNvPicPr>
              <a:picLocks noChangeAspect="1" noChangeArrowheads="1"/>
            </p:cNvPicPr>
            <p:nvPr/>
          </p:nvPicPr>
          <p:blipFill>
            <a:blip r:embed="rId3"/>
            <a:srcRect/>
            <a:stretch>
              <a:fillRect/>
            </a:stretch>
          </p:blipFill>
          <p:spPr bwMode="auto">
            <a:xfrm>
              <a:off x="203" y="839"/>
              <a:ext cx="1452" cy="323"/>
            </a:xfrm>
            <a:prstGeom prst="rect">
              <a:avLst/>
            </a:prstGeom>
            <a:noFill/>
            <a:ln w="9525" algn="ctr">
              <a:noFill/>
              <a:miter lim="800000"/>
              <a:headEnd/>
              <a:tailEnd/>
            </a:ln>
          </p:spPr>
        </p:pic>
        <p:sp>
          <p:nvSpPr>
            <p:cNvPr id="11273" name="Text Box 9"/>
            <p:cNvSpPr txBox="1">
              <a:spLocks noChangeArrowheads="1"/>
            </p:cNvSpPr>
            <p:nvPr/>
          </p:nvSpPr>
          <p:spPr bwMode="auto">
            <a:xfrm>
              <a:off x="564" y="830"/>
              <a:ext cx="1091" cy="308"/>
            </a:xfrm>
            <a:prstGeom prst="rect">
              <a:avLst/>
            </a:prstGeom>
            <a:noFill/>
            <a:ln w="9525">
              <a:noFill/>
              <a:miter lim="800000"/>
              <a:headEnd/>
              <a:tailEnd/>
            </a:ln>
          </p:spPr>
          <p:txBody>
            <a:bodyPr>
              <a:spAutoFit/>
            </a:bodyPr>
            <a:lstStyle/>
            <a:p>
              <a:r>
                <a:rPr lang="zh-CN" altLang="en-US" sz="2600" dirty="0" smtClean="0">
                  <a:solidFill>
                    <a:srgbClr val="4D4D4D"/>
                  </a:solidFill>
                  <a:latin typeface="Arial" charset="0"/>
                  <a:ea typeface="黑体" pitchFamily="2" charset="-122"/>
                </a:rPr>
                <a:t>备课素材</a:t>
              </a:r>
              <a:endParaRPr lang="zh-CN" altLang="en-US" sz="2600" dirty="0">
                <a:solidFill>
                  <a:srgbClr val="4D4D4D"/>
                </a:solidFill>
                <a:latin typeface="Arial" charset="0"/>
                <a:ea typeface="黑体" pitchFamily="2" charset="-122"/>
              </a:endParaRPr>
            </a:p>
          </p:txBody>
        </p:sp>
      </p:grpSp>
      <p:sp>
        <p:nvSpPr>
          <p:cNvPr id="487437" name="Text Box 13"/>
          <p:cNvSpPr txBox="1">
            <a:spLocks noChangeArrowheads="1"/>
          </p:cNvSpPr>
          <p:nvPr/>
        </p:nvSpPr>
        <p:spPr bwMode="auto">
          <a:xfrm>
            <a:off x="250825" y="188913"/>
            <a:ext cx="6192838" cy="488950"/>
          </a:xfrm>
          <a:prstGeom prst="rect">
            <a:avLst/>
          </a:prstGeom>
          <a:noFill/>
          <a:ln w="9525">
            <a:noFill/>
            <a:miter lim="800000"/>
            <a:headEnd/>
            <a:tailEnd/>
          </a:ln>
        </p:spPr>
        <p:txBody>
          <a:bodyPr>
            <a:spAutoFit/>
          </a:bodyPr>
          <a:lstStyle/>
          <a:p>
            <a:pPr>
              <a:spcBef>
                <a:spcPct val="50000"/>
              </a:spcBef>
            </a:pPr>
            <a:r>
              <a:rPr lang="en-US" altLang="zh-CN" sz="2600" dirty="0" smtClean="0">
                <a:solidFill>
                  <a:srgbClr val="FFFF00"/>
                </a:solidFill>
                <a:latin typeface="黑体" pitchFamily="2" charset="-122"/>
                <a:ea typeface="黑体" pitchFamily="2" charset="-122"/>
              </a:rPr>
              <a:t>2.2</a:t>
            </a:r>
            <a:r>
              <a:rPr lang="en-US" altLang="en-US" sz="2600" dirty="0" smtClean="0">
                <a:solidFill>
                  <a:srgbClr val="FFFF00"/>
                </a:solidFill>
                <a:latin typeface="黑体" pitchFamily="2" charset="-122"/>
                <a:ea typeface="黑体" pitchFamily="2" charset="-122"/>
              </a:rPr>
              <a:t>.2 </a:t>
            </a:r>
            <a:r>
              <a:rPr lang="en-US" altLang="zh-CN" sz="2600" dirty="0" smtClean="0">
                <a:solidFill>
                  <a:schemeClr val="bg1"/>
                </a:solidFill>
                <a:latin typeface="黑体" pitchFamily="2" charset="-122"/>
                <a:ea typeface="黑体" pitchFamily="2" charset="-122"/>
              </a:rPr>
              <a:t>│ </a:t>
            </a:r>
            <a:r>
              <a:rPr lang="zh-CN" altLang="en-US" sz="2600" dirty="0" smtClean="0">
                <a:solidFill>
                  <a:schemeClr val="bg1"/>
                </a:solidFill>
                <a:latin typeface="黑体" pitchFamily="2" charset="-122"/>
                <a:ea typeface="黑体" pitchFamily="2" charset="-122"/>
              </a:rPr>
              <a:t>备课素材</a:t>
            </a:r>
            <a:r>
              <a:rPr lang="zh-CN" altLang="en-US" sz="2600" dirty="0" smtClean="0">
                <a:latin typeface="黑体" pitchFamily="2" charset="-122"/>
                <a:ea typeface="黑体" pitchFamily="2" charset="-122"/>
              </a:rPr>
              <a:t> </a:t>
            </a:r>
            <a:endParaRPr lang="zh-CN" altLang="en-US" sz="2600" dirty="0">
              <a:latin typeface="黑体" pitchFamily="2" charset="-122"/>
              <a:ea typeface="黑体" pitchFamily="2" charset="-122"/>
            </a:endParaRPr>
          </a:p>
        </p:txBody>
      </p:sp>
      <p:graphicFrame>
        <p:nvGraphicFramePr>
          <p:cNvPr id="487439" name="Object 15"/>
          <p:cNvGraphicFramePr>
            <a:graphicFrameLocks noChangeAspect="1"/>
          </p:cNvGraphicFramePr>
          <p:nvPr>
            <p:ph/>
          </p:nvPr>
        </p:nvGraphicFramePr>
        <p:xfrm>
          <a:off x="571472" y="1960563"/>
          <a:ext cx="7308850" cy="4897437"/>
        </p:xfrm>
        <a:graphic>
          <a:graphicData uri="http://schemas.openxmlformats.org/presentationml/2006/ole">
            <p:oleObj spid="_x0000_s977922" name="Document" r:id="rId4" imgW="8786608" imgH="5887816" progId="Word.Document.8">
              <p:embed/>
            </p:oleObj>
          </a:graphicData>
        </a:graphic>
      </p:graphicFrame>
      <p:pic>
        <p:nvPicPr>
          <p:cNvPr id="11269" name="图片 7" descr="全品文教.jpg"/>
          <p:cNvPicPr>
            <a:picLocks noChangeAspect="1"/>
          </p:cNvPicPr>
          <p:nvPr/>
        </p:nvPicPr>
        <p:blipFill>
          <a:blip r:embed="rId5"/>
          <a:srcRect/>
          <a:stretch>
            <a:fillRect/>
          </a:stretch>
        </p:blipFill>
        <p:spPr bwMode="auto">
          <a:xfrm>
            <a:off x="7286625" y="1000125"/>
            <a:ext cx="1676400" cy="55721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additive="base">
                                        <p:cTn id="7" dur="500" fill="hold"/>
                                        <p:tgtEl>
                                          <p:spTgt spid="487437"/>
                                        </p:tgtEl>
                                        <p:attrNameLst>
                                          <p:attrName>ppt_x</p:attrName>
                                        </p:attrNameLst>
                                      </p:cBhvr>
                                      <p:tavLst>
                                        <p:tav tm="0">
                                          <p:val>
                                            <p:strVal val="#ppt_x"/>
                                          </p:val>
                                        </p:tav>
                                        <p:tav tm="100000">
                                          <p:val>
                                            <p:strVal val="#ppt_x"/>
                                          </p:val>
                                        </p:tav>
                                      </p:tavLst>
                                    </p:anim>
                                    <p:anim calcmode="lin" valueType="num">
                                      <p:cBhvr additive="base">
                                        <p:cTn id="8" dur="500" fill="hold"/>
                                        <p:tgtEl>
                                          <p:spTgt spid="4874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87439"/>
                                        </p:tgtEl>
                                        <p:attrNameLst>
                                          <p:attrName>style.visibility</p:attrName>
                                        </p:attrNameLst>
                                      </p:cBhvr>
                                      <p:to>
                                        <p:strVal val="visible"/>
                                      </p:to>
                                    </p:set>
                                    <p:animEffect transition="in" filter="blinds(horizontal)">
                                      <p:cBhvr>
                                        <p:cTn id="15" dur="500"/>
                                        <p:tgtEl>
                                          <p:spTgt spid="487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12181</TotalTime>
  <Words>1899</Words>
  <PresentationFormat>全屏显示(4:3)</PresentationFormat>
  <Paragraphs>654</Paragraphs>
  <Slides>348</Slides>
  <Notes>0</Notes>
  <HiddenSlides>0</HiddenSlides>
  <MMClips>0</MMClips>
  <ScaleCrop>false</ScaleCrop>
  <HeadingPairs>
    <vt:vector size="6" baseType="variant">
      <vt:variant>
        <vt:lpstr>主题</vt:lpstr>
      </vt:variant>
      <vt:variant>
        <vt:i4>2</vt:i4>
      </vt:variant>
      <vt:variant>
        <vt:lpstr>嵌入 OLE 服务器</vt:lpstr>
      </vt:variant>
      <vt:variant>
        <vt:i4>3</vt:i4>
      </vt:variant>
      <vt:variant>
        <vt:lpstr>幻灯片标题</vt:lpstr>
      </vt:variant>
      <vt:variant>
        <vt:i4>348</vt:i4>
      </vt:variant>
    </vt:vector>
  </HeadingPairs>
  <TitlesOfParts>
    <vt:vector size="353" baseType="lpstr">
      <vt:lpstr>Office 主题</vt:lpstr>
      <vt:lpstr>自定义设计方案</vt:lpstr>
      <vt:lpstr>Document</vt:lpstr>
      <vt:lpstr>文档</vt:lpstr>
      <vt:lpstr>Microsoft Office Word 97 - 2003 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lpstr>幻灯片 223</vt:lpstr>
      <vt:lpstr>幻灯片 224</vt:lpstr>
      <vt:lpstr>幻灯片 225</vt:lpstr>
      <vt:lpstr>幻灯片 226</vt:lpstr>
      <vt:lpstr>幻灯片 227</vt:lpstr>
      <vt:lpstr>幻灯片 228</vt:lpstr>
      <vt:lpstr>幻灯片 229</vt:lpstr>
      <vt:lpstr>幻灯片 230</vt:lpstr>
      <vt:lpstr>幻灯片 231</vt:lpstr>
      <vt:lpstr>幻灯片 232</vt:lpstr>
      <vt:lpstr>幻灯片 233</vt:lpstr>
      <vt:lpstr>幻灯片 234</vt:lpstr>
      <vt:lpstr>幻灯片 235</vt:lpstr>
      <vt:lpstr>幻灯片 236</vt:lpstr>
      <vt:lpstr>幻灯片 237</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lpstr>幻灯片 258</vt:lpstr>
      <vt:lpstr>幻灯片 259</vt:lpstr>
      <vt:lpstr>幻灯片 260</vt:lpstr>
      <vt:lpstr>幻灯片 261</vt:lpstr>
      <vt:lpstr>幻灯片 262</vt:lpstr>
      <vt:lpstr>幻灯片 263</vt:lpstr>
      <vt:lpstr>幻灯片 264</vt:lpstr>
      <vt:lpstr>幻灯片 265</vt:lpstr>
      <vt:lpstr>幻灯片 266</vt:lpstr>
      <vt:lpstr>幻灯片 267</vt:lpstr>
      <vt:lpstr>幻灯片 268</vt:lpstr>
      <vt:lpstr>幻灯片 269</vt:lpstr>
      <vt:lpstr>幻灯片 270</vt:lpstr>
      <vt:lpstr>幻灯片 271</vt:lpstr>
      <vt:lpstr>幻灯片 272</vt:lpstr>
      <vt:lpstr>幻灯片 273</vt:lpstr>
      <vt:lpstr>幻灯片 274</vt:lpstr>
      <vt:lpstr>幻灯片 275</vt:lpstr>
      <vt:lpstr>幻灯片 276</vt:lpstr>
      <vt:lpstr>幻灯片 277</vt:lpstr>
      <vt:lpstr>幻灯片 278</vt:lpstr>
      <vt:lpstr>幻灯片 279</vt:lpstr>
      <vt:lpstr>幻灯片 280</vt:lpstr>
      <vt:lpstr>幻灯片 281</vt:lpstr>
      <vt:lpstr>幻灯片 282</vt:lpstr>
      <vt:lpstr>幻灯片 283</vt:lpstr>
      <vt:lpstr>幻灯片 284</vt:lpstr>
      <vt:lpstr>幻灯片 285</vt:lpstr>
      <vt:lpstr>幻灯片 286</vt:lpstr>
      <vt:lpstr>幻灯片 287</vt:lpstr>
      <vt:lpstr>幻灯片 288</vt:lpstr>
      <vt:lpstr>幻灯片 289</vt:lpstr>
      <vt:lpstr>幻灯片 290</vt:lpstr>
      <vt:lpstr>幻灯片 291</vt:lpstr>
      <vt:lpstr>幻灯片 292</vt:lpstr>
      <vt:lpstr>幻灯片 293</vt:lpstr>
      <vt:lpstr>幻灯片 294</vt:lpstr>
      <vt:lpstr>幻灯片 295</vt:lpstr>
      <vt:lpstr>幻灯片 296</vt:lpstr>
      <vt:lpstr>幻灯片 297</vt:lpstr>
      <vt:lpstr>幻灯片 298</vt:lpstr>
      <vt:lpstr>幻灯片 299</vt:lpstr>
      <vt:lpstr>幻灯片 300</vt:lpstr>
      <vt:lpstr>幻灯片 301</vt:lpstr>
      <vt:lpstr>幻灯片 302</vt:lpstr>
      <vt:lpstr>幻灯片 303</vt:lpstr>
      <vt:lpstr>幻灯片 304</vt:lpstr>
      <vt:lpstr>幻灯片 305</vt:lpstr>
      <vt:lpstr>幻灯片 306</vt:lpstr>
      <vt:lpstr>幻灯片 307</vt:lpstr>
      <vt:lpstr>幻灯片 308</vt:lpstr>
      <vt:lpstr>幻灯片 309</vt:lpstr>
      <vt:lpstr>幻灯片 310</vt:lpstr>
      <vt:lpstr>幻灯片 311</vt:lpstr>
      <vt:lpstr>幻灯片 312</vt:lpstr>
      <vt:lpstr>幻灯片 313</vt:lpstr>
      <vt:lpstr>幻灯片 314</vt:lpstr>
      <vt:lpstr>幻灯片 315</vt:lpstr>
      <vt:lpstr>幻灯片 316</vt:lpstr>
      <vt:lpstr>幻灯片 317</vt:lpstr>
      <vt:lpstr>幻灯片 318</vt:lpstr>
      <vt:lpstr>幻灯片 319</vt:lpstr>
      <vt:lpstr>幻灯片 320</vt:lpstr>
      <vt:lpstr>幻灯片 321</vt:lpstr>
      <vt:lpstr>幻灯片 322</vt:lpstr>
      <vt:lpstr>幻灯片 323</vt:lpstr>
      <vt:lpstr>幻灯片 324</vt:lpstr>
      <vt:lpstr>幻灯片 325</vt:lpstr>
      <vt:lpstr>幻灯片 326</vt:lpstr>
      <vt:lpstr>幻灯片 327</vt:lpstr>
      <vt:lpstr>幻灯片 328</vt:lpstr>
      <vt:lpstr>幻灯片 329</vt:lpstr>
      <vt:lpstr>幻灯片 330</vt:lpstr>
      <vt:lpstr>幻灯片 331</vt:lpstr>
      <vt:lpstr>幻灯片 332</vt:lpstr>
      <vt:lpstr>幻灯片 333</vt:lpstr>
      <vt:lpstr>幻灯片 334</vt:lpstr>
      <vt:lpstr>幻灯片 335</vt:lpstr>
      <vt:lpstr>幻灯片 336</vt:lpstr>
      <vt:lpstr>幻灯片 337</vt:lpstr>
      <vt:lpstr>幻灯片 338</vt:lpstr>
      <vt:lpstr>幻灯片 339</vt:lpstr>
      <vt:lpstr>幻灯片 340</vt:lpstr>
      <vt:lpstr>幻灯片 341</vt:lpstr>
      <vt:lpstr>幻灯片 342</vt:lpstr>
      <vt:lpstr>幻灯片 343</vt:lpstr>
      <vt:lpstr>幻灯片 344</vt:lpstr>
      <vt:lpstr>幻灯片 345</vt:lpstr>
      <vt:lpstr>幻灯片 346</vt:lpstr>
      <vt:lpstr>幻灯片 347</vt:lpstr>
      <vt:lpstr>幻灯片 348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yanglei</dc:creator>
  <cp:lastModifiedBy>user</cp:lastModifiedBy>
  <cp:revision>1855</cp:revision>
  <dcterms:modified xsi:type="dcterms:W3CDTF">2016-05-25T08:34:37Z</dcterms:modified>
</cp:coreProperties>
</file>